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75"/>
    <p:restoredTop sz="95755"/>
  </p:normalViewPr>
  <p:slideViewPr>
    <p:cSldViewPr snapToGrid="0" snapToObjects="1">
      <p:cViewPr varScale="1">
        <p:scale>
          <a:sx n="56" d="100"/>
          <a:sy n="56" d="100"/>
        </p:scale>
        <p:origin x="192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B413D-2E3B-0F4D-BFAF-F98223298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968FAF-1421-164D-A57D-900669674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CDA-EFC7-D949-BD57-C357231FA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10769-83F1-5C48-8315-7F811F3B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74C86-3E01-494E-9A3A-A140E14D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0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CE5B-085A-7A4B-B490-79273C12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59B60-A249-A148-9F21-FE443A51C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1788D-39F4-424E-84AC-FF41C24E2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6CEBD-EB83-4242-A08F-94DF8A10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4DC6D-F539-6447-92BE-7366DB90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7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6EDA7-6F09-284D-B497-E3FD76C9D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981C2-3EC7-7A47-AA05-D29335AE6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26A83-27FD-F04A-9B66-4F8A6241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DCA5B-E2D9-774D-AD8E-C069FDA9A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6C0E4-B006-2049-BCC6-1CE12731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4724-35CF-EA43-B02D-1F7B83C0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255A8-BE8F-3F46-9ABD-0E0732A85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7D72DE-7B4E-7145-9388-E1EFB22D6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FC073-04D9-7D4B-B198-021C7892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59A43-8600-6845-B50F-9E12C02D6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8E590-32BE-A647-9711-2E187751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8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ECB25-5AE5-C248-B2B5-4CD4D8E97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EF463-0081-9249-8FD6-26675B97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5DEA6-0923-A146-9E54-3F11A81FB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B1A71-B0DA-CB4F-A55B-FB9294342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82C476-552B-BC42-AD9E-1385F6FFE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A8BB1D-ED0C-9342-BEE1-DFA47AE83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D93313-BFE2-5248-9E6B-6D065B0C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46197-8427-E04D-B08D-2D87FC58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4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ECFA6-328D-B54F-B0D5-FFFA34A8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7E14F5-12A6-334C-82AA-8AB0EF7A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44F3E-DC0C-4942-92E0-EF78EFC2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B68C2-3CE7-1045-9441-20AFF49A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3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87861-9283-A443-9793-B544D40DC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AC6C3-B42E-0D49-93D4-FF4EEEF2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5C1C2-D579-A944-9056-760E821AF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2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36478-2732-B042-8E7E-6BFC4CDA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77831-FA8D-C343-A76C-A430E8915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EF775-10CD-B04C-BE50-2A375C56C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08358-BE85-4F44-B23C-EB9037D6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453E7-B70B-8546-9C1B-B960EA386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01165-F825-DF42-863C-B5557D10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D0274-67EE-AD46-9DB5-84B34686D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BB502-CF4B-684C-AEC2-179C2CD22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D2EFD-4470-5D4B-9016-B61AD0443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BBC1F-7155-F045-8DD9-434FB15FB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990F9-F601-174B-87E5-C5C6CD7D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62537-5D59-EB4D-8852-107A06A3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55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1AC8D-39F7-084C-A213-29011CBA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E81584-E0A0-7944-AF09-88E85F3B8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69BF0-7CBD-894C-9D6A-5418DF07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145CC-3A7C-8247-8CA4-FD4ACDACE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A6D97-67D5-8843-B2BF-4EC1BD00F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2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8BC11-441C-C149-BD41-CCF074258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E41B0-3DB8-F549-89EB-5499168D6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3B90D-5213-074E-9E1E-BAE639F6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C6C3C-53BD-4245-BACF-5DCF14F7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9DF3D-930C-9A43-8DB7-6B7B96DF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0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49B126-4288-1849-958D-1057C4FA8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E2393-FCE1-AE47-AAB9-9C2C8D06D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D5986-36B8-894B-B03D-01107304D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C23F9-6294-3948-B745-F03C7B4B6BC8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1B078-EF48-0842-BD0B-9CF7CA8BF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4FA69-6498-6149-A12C-8571867D1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75A6E-AFA4-AF43-A5D0-B1255F74A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1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98203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302365"/>
            <a:ext cx="12191435" cy="625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(मुकुट पहिर्याउँछौँ थुमा तपाईंलाई) (२)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Mukut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Pahiryachu</a:t>
            </a:r>
            <a:r>
              <a:rPr lang="en-US" sz="3000" b="1" dirty="0">
                <a:solidFill>
                  <a:schemeClr val="bg1"/>
                </a:solidFill>
              </a:rPr>
              <a:t>.... </a:t>
            </a:r>
            <a:r>
              <a:rPr lang="en-US" sz="3000" b="1" dirty="0" err="1">
                <a:solidFill>
                  <a:schemeClr val="bg1"/>
                </a:solidFill>
              </a:rPr>
              <a:t>Thuma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Tapailai</a:t>
            </a:r>
            <a:r>
              <a:rPr lang="en-US" sz="3000" b="1" dirty="0">
                <a:solidFill>
                  <a:schemeClr val="bg1"/>
                </a:solidFill>
              </a:rPr>
              <a:t>.... (2x)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तपाईंकोमा अधिकार छ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सबै मोहोरहरू खोल्ने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Tapaiko</a:t>
            </a:r>
            <a:r>
              <a:rPr lang="en-US" sz="3000" b="1" dirty="0">
                <a:solidFill>
                  <a:schemeClr val="bg1"/>
                </a:solidFill>
              </a:rPr>
              <a:t> Ma </a:t>
            </a:r>
            <a:r>
              <a:rPr lang="en-US" sz="3000" b="1" dirty="0" err="1">
                <a:solidFill>
                  <a:schemeClr val="bg1"/>
                </a:solidFill>
              </a:rPr>
              <a:t>Adhikar</a:t>
            </a:r>
            <a:r>
              <a:rPr lang="en-US" sz="3000" b="1" dirty="0">
                <a:solidFill>
                  <a:schemeClr val="bg1"/>
                </a:solidFill>
              </a:rPr>
              <a:t> Cha, </a:t>
            </a:r>
            <a:r>
              <a:rPr lang="en-US" sz="3000" b="1" dirty="0" err="1">
                <a:solidFill>
                  <a:schemeClr val="bg1"/>
                </a:solidFill>
              </a:rPr>
              <a:t>Sabai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Moharharu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Kholnai</a:t>
            </a:r>
            <a:r>
              <a:rPr lang="ne-NP" sz="3000" b="1" dirty="0">
                <a:solidFill>
                  <a:schemeClr val="bg1"/>
                </a:solidFill>
              </a:rPr>
              <a:t> 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तपाईं मात्र सिद्ध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पवित्र</a:t>
            </a:r>
            <a:r>
              <a:rPr lang="en-US" sz="3000" b="1" dirty="0">
                <a:solidFill>
                  <a:schemeClr val="bg1"/>
                </a:solidFill>
              </a:rPr>
              <a:t>- </a:t>
            </a:r>
            <a:r>
              <a:rPr lang="en-US" sz="3000" b="1" dirty="0" err="1">
                <a:solidFill>
                  <a:schemeClr val="bg1"/>
                </a:solidFill>
              </a:rPr>
              <a:t>Tapai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Matra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Sidha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Pabitra</a:t>
            </a:r>
            <a:r>
              <a:rPr lang="en-US" sz="3000" b="1" dirty="0">
                <a:solidFill>
                  <a:schemeClr val="bg1"/>
                </a:solidFill>
              </a:rPr>
              <a:t>….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हामी धोइएका छौँ थुमाको रगतले</a:t>
            </a:r>
            <a:r>
              <a:rPr lang="en-US" sz="3000" b="1" dirty="0">
                <a:solidFill>
                  <a:schemeClr val="bg1"/>
                </a:solidFill>
              </a:rPr>
              <a:t>,</a:t>
            </a:r>
            <a:r>
              <a:rPr lang="ne-NP" sz="3000" b="1" dirty="0">
                <a:solidFill>
                  <a:schemeClr val="bg1"/>
                </a:solidFill>
              </a:rPr>
              <a:t> हुन दुलही तपाईंको सदालाई (२)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Hami </a:t>
            </a:r>
            <a:r>
              <a:rPr lang="en-US" sz="3000" b="1" dirty="0" err="1">
                <a:solidFill>
                  <a:schemeClr val="bg1"/>
                </a:solidFill>
              </a:rPr>
              <a:t>Dhuyaka</a:t>
            </a:r>
            <a:r>
              <a:rPr lang="en-US" sz="3000" b="1" dirty="0">
                <a:solidFill>
                  <a:schemeClr val="bg1"/>
                </a:solidFill>
              </a:rPr>
              <a:t> Chaw, </a:t>
            </a:r>
            <a:r>
              <a:rPr lang="en-US" sz="3000" b="1" dirty="0" err="1">
                <a:solidFill>
                  <a:schemeClr val="bg1"/>
                </a:solidFill>
              </a:rPr>
              <a:t>Thumako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Ragatlai</a:t>
            </a:r>
            <a:r>
              <a:rPr lang="en-US" sz="3000" b="1" dirty="0">
                <a:solidFill>
                  <a:schemeClr val="bg1"/>
                </a:solidFill>
              </a:rPr>
              <a:t>, Huna </a:t>
            </a:r>
            <a:r>
              <a:rPr lang="en-US" sz="3000" b="1" dirty="0" err="1">
                <a:solidFill>
                  <a:schemeClr val="bg1"/>
                </a:solidFill>
              </a:rPr>
              <a:t>Dhulahi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Tapaiko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Sadhalai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br>
              <a:rPr lang="en-US" sz="3000" b="1" dirty="0">
                <a:solidFill>
                  <a:schemeClr val="bg1"/>
                </a:solidFill>
              </a:rPr>
            </a:b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027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2021-09-04T02:08:03Z</dcterms:created>
  <dcterms:modified xsi:type="dcterms:W3CDTF">2021-11-03T17:14:55Z</dcterms:modified>
</cp:coreProperties>
</file>