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1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79"/>
    <p:restoredTop sz="95775"/>
  </p:normalViewPr>
  <p:slideViewPr>
    <p:cSldViewPr snapToGrid="0" snapToObjects="1">
      <p:cViewPr varScale="1">
        <p:scale>
          <a:sx n="56" d="100"/>
          <a:sy n="56" d="100"/>
        </p:scale>
        <p:origin x="200" y="1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33B96-450F-8B4C-89D8-FE9A6D15BA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DAF75D-6628-9846-8E7F-3E9586994C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1346AD-1103-4741-B52A-1D683159D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19E2D-BF4F-2043-BD0B-31504C2E4DE8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E93825-55D1-2045-B352-F8E5D172B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7A506A-97BE-4F43-9D1A-4EF99FC99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A0D0-3140-4546-8C89-8C06928DC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705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1793B-CC9F-2A4A-866E-8B0B4CB39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F0B0E1-8FAC-E649-9567-4DF216528B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218211-998F-374D-A449-272744A1E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19E2D-BF4F-2043-BD0B-31504C2E4DE8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887B7E-CDCB-0E4C-A02B-1FAC8DEFA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B96CA8-ED57-3445-BB00-D582C8D99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A0D0-3140-4546-8C89-8C06928DC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422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DE0D3-DC47-4742-9E40-E440567D8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F65961-AE20-0E40-9F54-9E084F5BB5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F694D5-0E4E-BB4A-84CB-30AD7D14F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19E2D-BF4F-2043-BD0B-31504C2E4DE8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6A75F8-CB6B-3B44-8174-B9C40F290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87AFB0-436C-4D40-A726-04EAC8009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A0D0-3140-4546-8C89-8C06928DC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574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51E57-1F51-A945-8FFE-E6BAA96C4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461EF6-E4CC-8F49-82CB-53A5ADD25D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D8668F-FCBD-A84A-99A0-A8B59B50DF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FF8954-1936-A249-9703-9B1B9B521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19E2D-BF4F-2043-BD0B-31504C2E4DE8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A4B889-675B-5E43-91DB-80D59633D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BD3175-5C9A-5344-809C-0DA7DA039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A0D0-3140-4546-8C89-8C06928DC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230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C4B07-06BD-694C-842B-553DC35C0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C0575E-9DB2-E841-A1A0-BDE4558095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70B742-D0FE-6642-850D-F45D46F93C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39B201-47F4-C643-88A6-DC983C8689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74BD5D-CEBC-E949-880F-C2BCE4FE13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D42945-A903-F146-BCCF-17C510FA4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19E2D-BF4F-2043-BD0B-31504C2E4DE8}" type="datetimeFigureOut">
              <a:rPr lang="en-US" smtClean="0"/>
              <a:t>9/5/21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7FCCB9-3578-D24A-8CE8-5F1868D8C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469B3B-509E-CD45-BC22-586482FA9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A0D0-3140-4546-8C89-8C06928DC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691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0F780-4383-D448-B265-967CEE6C2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297643-2BFE-5D47-98D5-2863E8638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19E2D-BF4F-2043-BD0B-31504C2E4DE8}" type="datetimeFigureOut">
              <a:rPr lang="en-US" smtClean="0"/>
              <a:t>9/5/21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873755-0113-5948-B1D3-268219866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85BC71-F37D-2245-B052-87382019A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A0D0-3140-4546-8C89-8C06928DC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017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FF284F-4528-0748-AF2D-64E996EDC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19E2D-BF4F-2043-BD0B-31504C2E4DE8}" type="datetimeFigureOut">
              <a:rPr lang="en-US" smtClean="0"/>
              <a:t>9/5/21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5F0F6E-5591-8E40-9361-B35B5AF73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BB08DA-9DBC-D14F-8679-7F93D1DC0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A0D0-3140-4546-8C89-8C06928DC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810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DBD9D-045D-FC4B-9DD7-281199597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282FB1-26F8-F241-8A63-C8C9E7F48B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66E430-2A83-6C45-BAF4-BA8B35B327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35ADE2-C6E3-924D-8A4E-6BD89DF87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19E2D-BF4F-2043-BD0B-31504C2E4DE8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A4F142-CE81-794B-BF39-D03187608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FD6B4C-664E-CE42-A7C1-D311D3045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A0D0-3140-4546-8C89-8C06928DC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55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15709-FD88-4244-B64F-DB2E72031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EB4383-A748-C64A-B9C5-9235F71975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92CAF0-A6CE-F04A-BC9C-7E68DBAB8C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7FE0E2-4F9B-894B-A2F9-D977D1285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19E2D-BF4F-2043-BD0B-31504C2E4DE8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57687D-6011-894C-8BA3-126D7EE3F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925962-42FD-C84E-9F01-59A947778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A0D0-3140-4546-8C89-8C06928DC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009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0D04C-8664-8841-B0AF-3104C4C4A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F57075-A587-5348-865C-7D61FDB876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ED092A-3E01-0447-AF5A-E8D946766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19E2D-BF4F-2043-BD0B-31504C2E4DE8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B9ABB9-589C-C047-AA92-06E6DF1CE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60F804-FA99-EF4F-8823-6DCACAEF3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A0D0-3140-4546-8C89-8C06928DC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064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DE9842-845C-5649-820B-B150CD606D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E568FB-C137-C34C-BED7-80B5A2AFBC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3AD8AC-5F2F-F846-B770-25AF97CBE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19E2D-BF4F-2043-BD0B-31504C2E4DE8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F0AFE3-EE44-EF43-9639-363046E13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806B68-2BD5-0341-B70F-72C27D3BF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6A0D0-3140-4546-8C89-8C06928DC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254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E8CFCA-547D-E241-B657-89EAA3BB7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A26B7D-4D40-E544-8369-EB14C12A07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48FD2E-046E-CA43-845B-65F669735D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C19E2D-BF4F-2043-BD0B-31504C2E4DE8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4F75E1-C45E-904F-97E6-9D2013212B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DC0C66-33F8-CB41-9453-0E1875BBDD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6A0D0-3140-4546-8C89-8C06928DC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597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-1615" y="0"/>
            <a:ext cx="12191435" cy="6253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000" b="1" dirty="0"/>
          </a:p>
          <a:p>
            <a:pPr algn="ctr"/>
            <a:r>
              <a:rPr lang="ne-NP" sz="3000" b="1" dirty="0"/>
              <a:t>न ता बलले न शक्तिले</a:t>
            </a:r>
            <a:r>
              <a:rPr lang="en-US" sz="3000" b="1" dirty="0"/>
              <a:t>, </a:t>
            </a:r>
            <a:r>
              <a:rPr lang="ne-NP" sz="3000" b="1" dirty="0"/>
              <a:t>प्रभु भन्छन्‌</a:t>
            </a:r>
            <a:r>
              <a:rPr lang="en-US" sz="3000" b="1" dirty="0"/>
              <a:t>, </a:t>
            </a:r>
            <a:r>
              <a:rPr lang="ne-NP" sz="3000" b="1" dirty="0"/>
              <a:t>मेरो आत्माले (२)</a:t>
            </a:r>
            <a:endParaRPr lang="en-US" sz="3000" b="1" dirty="0"/>
          </a:p>
          <a:p>
            <a:pPr algn="ctr"/>
            <a:r>
              <a:rPr lang="en-US" sz="3000" b="1" dirty="0"/>
              <a:t>( Na Ta </a:t>
            </a:r>
            <a:r>
              <a:rPr lang="en-US" sz="3000" b="1" dirty="0" err="1"/>
              <a:t>Baley</a:t>
            </a:r>
            <a:r>
              <a:rPr lang="en-US" sz="3000" b="1" dirty="0"/>
              <a:t>, Na </a:t>
            </a:r>
            <a:r>
              <a:rPr lang="en-US" sz="3000" b="1" dirty="0" err="1"/>
              <a:t>Shaktiey</a:t>
            </a:r>
            <a:r>
              <a:rPr lang="en-US" sz="3000" b="1" dirty="0"/>
              <a:t>, Prabhu </a:t>
            </a:r>
            <a:r>
              <a:rPr lang="en-US" sz="3000" b="1" dirty="0" err="1"/>
              <a:t>Vanchan</a:t>
            </a:r>
            <a:r>
              <a:rPr lang="en-US" sz="3000" b="1" dirty="0"/>
              <a:t> Mero </a:t>
            </a:r>
            <a:r>
              <a:rPr lang="en-US" sz="3000" b="1" dirty="0" err="1"/>
              <a:t>Aatmaley</a:t>
            </a:r>
            <a:r>
              <a:rPr lang="en-US" sz="3000" b="1" dirty="0"/>
              <a:t> )2</a:t>
            </a:r>
          </a:p>
          <a:p>
            <a:pPr algn="ctr"/>
            <a:endParaRPr lang="en-US" sz="3000" b="1" dirty="0"/>
          </a:p>
          <a:p>
            <a:pPr algn="ctr"/>
            <a:r>
              <a:rPr lang="en-US" sz="3000" b="1" dirty="0"/>
              <a:t> </a:t>
            </a:r>
            <a:r>
              <a:rPr lang="ne-NP" sz="3000" b="1" dirty="0"/>
              <a:t>यो पहाड़ हटिजानेछ (३) प्रभु भन्छन्‌ मेरो आत्माले ।</a:t>
            </a:r>
            <a:endParaRPr lang="en-US" sz="3000" b="1" dirty="0"/>
          </a:p>
          <a:p>
            <a:pPr algn="ctr"/>
            <a:r>
              <a:rPr lang="en-US" sz="3000" b="1" dirty="0"/>
              <a:t>( </a:t>
            </a:r>
            <a:r>
              <a:rPr lang="en-US" sz="3000" b="1" dirty="0" err="1"/>
              <a:t>Yo</a:t>
            </a:r>
            <a:r>
              <a:rPr lang="en-US" sz="3000" b="1" dirty="0"/>
              <a:t> </a:t>
            </a:r>
            <a:r>
              <a:rPr lang="en-US" sz="3000" b="1" dirty="0" err="1"/>
              <a:t>Pahad</a:t>
            </a:r>
            <a:r>
              <a:rPr lang="en-US" sz="3000" b="1" dirty="0"/>
              <a:t> </a:t>
            </a:r>
            <a:r>
              <a:rPr lang="en-US" sz="3000" b="1" dirty="0" err="1"/>
              <a:t>Hatijane</a:t>
            </a:r>
            <a:r>
              <a:rPr lang="en-US" sz="3000" b="1" dirty="0"/>
              <a:t> Cha )3, Prabhu </a:t>
            </a:r>
            <a:r>
              <a:rPr lang="en-US" sz="3000" b="1" dirty="0" err="1"/>
              <a:t>Vanchan</a:t>
            </a:r>
            <a:r>
              <a:rPr lang="en-US" sz="3000" b="1" dirty="0"/>
              <a:t> Mero </a:t>
            </a:r>
            <a:r>
              <a:rPr lang="en-US" sz="3000" b="1" dirty="0" err="1"/>
              <a:t>Aatmaley</a:t>
            </a:r>
            <a:endParaRPr lang="en-US" sz="3000" b="1" dirty="0"/>
          </a:p>
          <a:p>
            <a:pPr algn="ctr"/>
            <a:endParaRPr lang="en-US" sz="3000" b="1" dirty="0"/>
          </a:p>
          <a:p>
            <a:pPr algn="ctr"/>
            <a:r>
              <a:rPr lang="ne-NP" sz="3000" b="1" dirty="0"/>
              <a:t>यो आँधी थामिनेछ (३) प्रभु भन्छन्‌ मेरो आत्माले ।</a:t>
            </a:r>
            <a:endParaRPr lang="en-US" sz="3000" b="1" dirty="0"/>
          </a:p>
          <a:p>
            <a:pPr algn="ctr"/>
            <a:r>
              <a:rPr lang="en-US" sz="3000" b="1" dirty="0"/>
              <a:t>( </a:t>
            </a:r>
            <a:r>
              <a:rPr lang="en-US" sz="3000" b="1" dirty="0" err="1"/>
              <a:t>Yo</a:t>
            </a:r>
            <a:r>
              <a:rPr lang="en-US" sz="3000" b="1" dirty="0"/>
              <a:t> </a:t>
            </a:r>
            <a:r>
              <a:rPr lang="en-US" sz="3000" b="1" dirty="0" err="1"/>
              <a:t>Ahdhi</a:t>
            </a:r>
            <a:r>
              <a:rPr lang="en-US" sz="3000" b="1" dirty="0"/>
              <a:t> </a:t>
            </a:r>
            <a:r>
              <a:rPr lang="en-US" sz="3000" b="1" dirty="0" err="1"/>
              <a:t>Thaminai</a:t>
            </a:r>
            <a:r>
              <a:rPr lang="en-US" sz="3000" b="1" dirty="0"/>
              <a:t> Cha )3, Prabhu </a:t>
            </a:r>
            <a:r>
              <a:rPr lang="en-US" sz="3000" b="1" dirty="0" err="1"/>
              <a:t>Vanchan</a:t>
            </a:r>
            <a:r>
              <a:rPr lang="en-US" sz="3000" b="1" dirty="0"/>
              <a:t> Mero </a:t>
            </a:r>
            <a:r>
              <a:rPr lang="en-US" sz="3000" b="1" dirty="0" err="1"/>
              <a:t>Aatmaley</a:t>
            </a:r>
            <a:endParaRPr lang="en-US" sz="3000" b="1" dirty="0"/>
          </a:p>
          <a:p>
            <a:pPr algn="ctr"/>
            <a:endParaRPr lang="en-US" sz="3000" b="1" dirty="0"/>
          </a:p>
          <a:p>
            <a:pPr algn="ctr"/>
            <a:r>
              <a:rPr lang="ne-NP" sz="3000" b="1" dirty="0"/>
              <a:t>यो जुवा भाँचिनेछ (३) प्रभु भन्छन्‌ मेरो आत्माले ।</a:t>
            </a:r>
            <a:endParaRPr lang="en-US" sz="3000" b="1" dirty="0"/>
          </a:p>
          <a:p>
            <a:pPr algn="ctr"/>
            <a:r>
              <a:rPr lang="en-US" sz="3000" b="1" dirty="0"/>
              <a:t>( </a:t>
            </a:r>
            <a:r>
              <a:rPr lang="en-US" sz="3000" b="1" dirty="0" err="1"/>
              <a:t>Yo</a:t>
            </a:r>
            <a:r>
              <a:rPr lang="en-US" sz="3000" b="1" dirty="0"/>
              <a:t> </a:t>
            </a:r>
            <a:r>
              <a:rPr lang="en-US" sz="3000" b="1" dirty="0" err="1"/>
              <a:t>Jhuwa</a:t>
            </a:r>
            <a:r>
              <a:rPr lang="en-US" sz="3000" b="1" dirty="0"/>
              <a:t> </a:t>
            </a:r>
            <a:r>
              <a:rPr lang="en-US" sz="3000" b="1" dirty="0" err="1"/>
              <a:t>Bhachinai</a:t>
            </a:r>
            <a:r>
              <a:rPr lang="en-US" sz="3000" b="1" dirty="0"/>
              <a:t> Cha )3, Prabhu </a:t>
            </a:r>
            <a:r>
              <a:rPr lang="en-US" sz="3000" b="1" dirty="0" err="1"/>
              <a:t>Vanchan</a:t>
            </a:r>
            <a:r>
              <a:rPr lang="en-US" sz="3000" b="1" dirty="0"/>
              <a:t> Mero </a:t>
            </a:r>
            <a:r>
              <a:rPr lang="en-US" sz="3000" b="1" dirty="0" err="1"/>
              <a:t>Aatmaley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endParaRPr lang="en-US" sz="30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48064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98</Words>
  <Application>Microsoft Macintosh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BLACK LIVES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3</cp:revision>
  <dcterms:created xsi:type="dcterms:W3CDTF">2021-09-06T02:34:44Z</dcterms:created>
  <dcterms:modified xsi:type="dcterms:W3CDTF">2021-09-06T02:36:09Z</dcterms:modified>
</cp:coreProperties>
</file>