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31" r:id="rId2"/>
    <p:sldId id="433" r:id="rId3"/>
    <p:sldId id="432" r:id="rId4"/>
    <p:sldId id="436" r:id="rId5"/>
    <p:sldId id="434" r:id="rId6"/>
    <p:sldId id="43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37"/>
    <p:restoredTop sz="95775"/>
  </p:normalViewPr>
  <p:slideViewPr>
    <p:cSldViewPr snapToGrid="0" snapToObjects="1">
      <p:cViewPr varScale="1">
        <p:scale>
          <a:sx n="52" d="100"/>
          <a:sy n="52" d="100"/>
        </p:scale>
        <p:origin x="192" y="1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72BF1-4062-384B-B86F-6CCAFB5AC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29F3E-B8F9-B74E-B57C-E3842A7D5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2C292-4270-0A4E-A3C5-ADC55E645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A5799-B3EE-E746-B241-EDB63559A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E49DA-1987-1B46-8C7D-B68123782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6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2664D-ABEA-7E41-8DDA-7DC166156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632B9-6B78-2649-B15D-C8CA9D879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FDDA7-E795-A049-B87D-170F56BA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3A6CF-F001-424A-88D2-D52A8DAEC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2D76B-1D14-9543-BEC4-CDC50261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9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8383F-2AA6-484F-9837-7600C0EF5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48916-27CB-4A43-A490-CF30ED769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D9CE8-DBFF-254A-94E3-7AD1B3D1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5810E-6552-2C47-90E5-1C699DBE9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9C455-DC89-7047-A436-674BA3169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29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7B56D-9E9D-2148-8C41-17725244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F2294-B3DF-F342-98CE-602E1A53B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65111-70E1-B444-B78C-7A991AF15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547C2-85B7-5144-BB74-A1F5A48CE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F4D4C1-3888-844E-9AC3-D13E56510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35E7C-A51C-E045-9750-D78B1F29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5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D9EC4-AA31-A848-9267-D8F3366F7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D17306-6CE2-E146-8D85-DED2D70A9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00298-D4E3-2C47-A5D4-D1CAC9D61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B01A38-1430-BD49-88ED-E5622E58EB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E8C2A8-2239-354D-8A97-CCA454D014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51D3A2-F908-D746-9A72-66B3AF91F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26FDF5-A15E-0846-A2CD-646E908E6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0AE8C2-C966-F846-8DA0-88C547CFF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0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24EA-7159-F240-B10D-4F557272B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53581A-BE2D-CB44-9A1E-8CB86E587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58D1F-ECB6-3549-9EC3-F310B02F9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6722E-1C45-6745-AB4D-1422C634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9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16B236-B9F4-8040-8871-7E1DEA5EF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09527C-94AD-4F4E-9A96-511010ED8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5D0EA-9003-7F42-9503-5AEDE631D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1A833-4DF7-154F-ADE4-12746899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FA0E0-C7ED-5A4F-8976-51F15D3EF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D9B81-1F33-8C41-BB9D-3E671BF86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4E189A-E874-8C46-9672-B6650E53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1FF4C-D936-8640-842E-7F9F36647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5ACE89-1434-5943-B04C-0B4CF6DE8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7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C0F51-BB4C-2E44-A25F-45FD44E6C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CE5BA5-155F-154D-878A-42B5E4FABB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3F777-6F95-964D-9DC1-A536CFF7BF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F1B40-03FA-6845-953C-559252B34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ECB83-E425-944C-B5AB-3D9BE00A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C6513-C400-7C46-93DA-F21E9AE7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86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2CC3-7141-D545-8F6F-8A5C264D8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35351D-DD51-1E48-AB57-4188AAF6C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27769-6BBA-874C-B437-AF7FE5E9A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E043C-242C-3E40-956E-4A94832D7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D1005-3677-8046-A810-DE792F072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61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8DFAD7-6B22-AF48-BC77-59ACDEAD3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C6DFDC-4B7B-0D40-BAA4-93EB1FB2B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3CC84-6EB9-9B45-AC53-017F3CB3B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6C07A-70CB-C24A-B8D0-4C8844B80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8268D-E9B5-614D-894A-BA4C80D67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87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89C48-3408-124C-B266-4F07118B6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0A205-A780-0D4C-A750-630EC5B73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D4CBE-75C4-EA4F-B394-563335F42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B5DB2-B2F6-5245-A5FD-9408D6E65542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10DE9-9576-D844-89F2-D298BF59F4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B6450-5937-E949-9537-48C80EB77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5BFE3-DA9C-544C-9092-F123756A1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25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-10"/>
            <a:ext cx="12191435" cy="667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chemeClr val="bg1"/>
                </a:solidFill>
              </a:rPr>
              <a:t>नाच्न सिकायोउ हो गाउँन सिकायोउ (२)</a:t>
            </a:r>
            <a:r>
              <a:rPr lang="en-US" sz="36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( </a:t>
            </a:r>
            <a:r>
              <a:rPr lang="en-US" sz="3600" b="1" dirty="0" err="1">
                <a:solidFill>
                  <a:schemeClr val="bg1"/>
                </a:solidFill>
              </a:rPr>
              <a:t>Nachana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Sikayeu</a:t>
            </a:r>
            <a:r>
              <a:rPr lang="en-US" sz="3600" b="1" dirty="0">
                <a:solidFill>
                  <a:schemeClr val="bg1"/>
                </a:solidFill>
              </a:rPr>
              <a:t>, </a:t>
            </a:r>
            <a:r>
              <a:rPr lang="en-US" sz="3600" b="1" dirty="0" err="1">
                <a:solidFill>
                  <a:schemeClr val="bg1"/>
                </a:solidFill>
              </a:rPr>
              <a:t>Gauna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Sikayeu</a:t>
            </a:r>
            <a:r>
              <a:rPr lang="en-US" sz="3600" b="1" dirty="0">
                <a:solidFill>
                  <a:schemeClr val="bg1"/>
                </a:solidFill>
              </a:rPr>
              <a:t> )2, 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ne-NP" sz="3600" b="1" dirty="0">
                <a:solidFill>
                  <a:schemeClr val="bg1"/>
                </a:solidFill>
              </a:rPr>
              <a:t>अजम्भरी माया येशु लाउन सिकायोउ (२)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( </a:t>
            </a:r>
            <a:r>
              <a:rPr lang="en-US" sz="3600" b="1" dirty="0" err="1">
                <a:solidFill>
                  <a:schemeClr val="bg1"/>
                </a:solidFill>
              </a:rPr>
              <a:t>Ajambari</a:t>
            </a:r>
            <a:r>
              <a:rPr lang="en-US" sz="3600" b="1" dirty="0">
                <a:solidFill>
                  <a:schemeClr val="bg1"/>
                </a:solidFill>
              </a:rPr>
              <a:t> Maya </a:t>
            </a:r>
            <a:r>
              <a:rPr lang="en-US" sz="3600" b="1" dirty="0" err="1">
                <a:solidFill>
                  <a:schemeClr val="bg1"/>
                </a:solidFill>
              </a:rPr>
              <a:t>Yeshu</a:t>
            </a:r>
            <a:r>
              <a:rPr lang="en-US" sz="3600" b="1" dirty="0">
                <a:solidFill>
                  <a:schemeClr val="bg1"/>
                </a:solidFill>
              </a:rPr>
              <a:t> Launa </a:t>
            </a:r>
            <a:r>
              <a:rPr lang="en-US" sz="3600" b="1" dirty="0" err="1">
                <a:solidFill>
                  <a:schemeClr val="bg1"/>
                </a:solidFill>
              </a:rPr>
              <a:t>Sikayeu</a:t>
            </a:r>
            <a:r>
              <a:rPr lang="en-US" sz="36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chemeClr val="bg1"/>
                </a:solidFill>
              </a:rPr>
              <a:t>हास्न सिकायोउ हो जिउन सिकायोउ (२)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( </a:t>
            </a:r>
            <a:r>
              <a:rPr lang="en-US" sz="3600" b="1" dirty="0" err="1">
                <a:solidFill>
                  <a:schemeClr val="bg1"/>
                </a:solidFill>
              </a:rPr>
              <a:t>Hasna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Sikayeu</a:t>
            </a:r>
            <a:r>
              <a:rPr lang="en-US" sz="3600" b="1" dirty="0">
                <a:solidFill>
                  <a:schemeClr val="bg1"/>
                </a:solidFill>
              </a:rPr>
              <a:t>..ho...</a:t>
            </a:r>
            <a:r>
              <a:rPr lang="en-US" sz="3600" b="1" dirty="0" err="1">
                <a:solidFill>
                  <a:schemeClr val="bg1"/>
                </a:solidFill>
              </a:rPr>
              <a:t>Jeuna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Sikayeu</a:t>
            </a:r>
            <a:r>
              <a:rPr lang="en-US" sz="3600" b="1" dirty="0">
                <a:solidFill>
                  <a:schemeClr val="bg1"/>
                </a:solidFill>
              </a:rPr>
              <a:t> )2,</a:t>
            </a:r>
            <a:r>
              <a:rPr lang="ne-NP" sz="3600" b="1" dirty="0">
                <a:solidFill>
                  <a:schemeClr val="bg1"/>
                </a:solidFill>
              </a:rPr>
              <a:t> 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chemeClr val="bg1"/>
                </a:solidFill>
              </a:rPr>
              <a:t>जीवनको नदीबाट पिउन सिकायोउ (२)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( </a:t>
            </a:r>
            <a:r>
              <a:rPr lang="en-US" sz="3600" b="1" dirty="0" err="1">
                <a:solidFill>
                  <a:schemeClr val="bg1"/>
                </a:solidFill>
              </a:rPr>
              <a:t>Jiwana</a:t>
            </a:r>
            <a:r>
              <a:rPr lang="en-US" sz="3600" b="1" dirty="0">
                <a:solidFill>
                  <a:schemeClr val="bg1"/>
                </a:solidFill>
              </a:rPr>
              <a:t> Ko </a:t>
            </a:r>
            <a:r>
              <a:rPr lang="en-US" sz="3600" b="1" dirty="0" err="1">
                <a:solidFill>
                  <a:schemeClr val="bg1"/>
                </a:solidFill>
              </a:rPr>
              <a:t>Nadi</a:t>
            </a:r>
            <a:r>
              <a:rPr lang="en-US" sz="3600" b="1" dirty="0">
                <a:solidFill>
                  <a:schemeClr val="bg1"/>
                </a:solidFill>
              </a:rPr>
              <a:t> Bata </a:t>
            </a:r>
            <a:r>
              <a:rPr lang="en-US" sz="3600" b="1" dirty="0" err="1">
                <a:solidFill>
                  <a:schemeClr val="bg1"/>
                </a:solidFill>
              </a:rPr>
              <a:t>Peuna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Sikayeu</a:t>
            </a:r>
            <a:r>
              <a:rPr lang="en-US" sz="3600" b="1" dirty="0">
                <a:solidFill>
                  <a:schemeClr val="bg1"/>
                </a:solidFill>
              </a:rPr>
              <a:t> )2  </a:t>
            </a:r>
            <a:r>
              <a:rPr lang="ne-NP" sz="3600" b="1" dirty="0">
                <a:solidFill>
                  <a:schemeClr val="bg1"/>
                </a:solidFill>
              </a:rPr>
              <a:t> </a:t>
            </a:r>
            <a:endParaRPr lang="en-US" sz="36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91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extLst>
              <a:ext uri="{FF2B5EF4-FFF2-40B4-BE49-F238E27FC236}">
                <a16:creationId xmlns:a16="http://schemas.microsoft.com/office/drawing/2014/main" id="{BE16C102-3A27-45A6-BAB9-72BDBF3609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0"/>
          <a:stretch/>
        </p:blipFill>
        <p:spPr>
          <a:xfrm>
            <a:off x="20" y="10"/>
            <a:ext cx="12191435" cy="6857989"/>
          </a:xfrm>
          <a:prstGeom prst="rect">
            <a:avLst/>
          </a:prstGeom>
        </p:spPr>
      </p:pic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5743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5000" b="1" dirty="0">
                <a:solidFill>
                  <a:schemeClr val="bg1"/>
                </a:solidFill>
              </a:rPr>
              <a:t>संसारिक बजारमा राजै कोही छैन हजारमा</a:t>
            </a:r>
            <a:r>
              <a:rPr lang="en-US" sz="50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5000" b="1" dirty="0" err="1">
                <a:solidFill>
                  <a:schemeClr val="bg1"/>
                </a:solidFill>
              </a:rPr>
              <a:t>Sansarik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Bazarma</a:t>
            </a:r>
            <a:r>
              <a:rPr lang="en-US" sz="5000" b="1" dirty="0">
                <a:solidFill>
                  <a:schemeClr val="bg1"/>
                </a:solidFill>
              </a:rPr>
              <a:t> Rajai Koi </a:t>
            </a:r>
            <a:r>
              <a:rPr lang="en-US" sz="5000" b="1" dirty="0" err="1">
                <a:solidFill>
                  <a:schemeClr val="bg1"/>
                </a:solidFill>
              </a:rPr>
              <a:t>Chaina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Hazarma</a:t>
            </a:r>
            <a:r>
              <a:rPr lang="en-US" sz="50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ne-NP" sz="5000" b="1" dirty="0">
                <a:solidFill>
                  <a:schemeClr val="bg1"/>
                </a:solidFill>
              </a:rPr>
              <a:t>दिलैले चाहकेो राजै ज्यान माया लाएको</a:t>
            </a:r>
            <a:endParaRPr lang="en-US" sz="5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 err="1">
                <a:solidFill>
                  <a:schemeClr val="bg1"/>
                </a:solidFill>
              </a:rPr>
              <a:t>Dilai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Chaheko</a:t>
            </a:r>
            <a:r>
              <a:rPr lang="en-US" sz="5000" b="1" dirty="0">
                <a:solidFill>
                  <a:schemeClr val="bg1"/>
                </a:solidFill>
              </a:rPr>
              <a:t> Rajai </a:t>
            </a:r>
            <a:r>
              <a:rPr lang="en-US" sz="5000" b="1" dirty="0" err="1">
                <a:solidFill>
                  <a:schemeClr val="bg1"/>
                </a:solidFill>
              </a:rPr>
              <a:t>Jyanmaya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Layeko</a:t>
            </a:r>
            <a:r>
              <a:rPr lang="en-US" sz="5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5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8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extLst>
              <a:ext uri="{FF2B5EF4-FFF2-40B4-BE49-F238E27FC236}">
                <a16:creationId xmlns:a16="http://schemas.microsoft.com/office/drawing/2014/main" id="{BE16C102-3A27-45A6-BAB9-72BDBF3609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0"/>
          <a:stretch/>
        </p:blipFill>
        <p:spPr>
          <a:xfrm>
            <a:off x="20" y="10"/>
            <a:ext cx="12191435" cy="6857989"/>
          </a:xfrm>
          <a:prstGeom prst="rect">
            <a:avLst/>
          </a:prstGeom>
        </p:spPr>
      </p:pic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8633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</a:t>
            </a:r>
            <a:r>
              <a:rPr lang="ne-NP" sz="3300" b="1" dirty="0">
                <a:solidFill>
                  <a:schemeClr val="bg1"/>
                </a:solidFill>
              </a:rPr>
              <a:t>येशु तिम्रो पिरतिको चर्चा चल्यो रे</a:t>
            </a:r>
            <a:r>
              <a:rPr lang="en-US" sz="33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300" b="1" dirty="0" err="1">
                <a:solidFill>
                  <a:schemeClr val="bg1"/>
                </a:solidFill>
              </a:rPr>
              <a:t>Yeshu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Timro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Piratiko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Charcha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Chalyo</a:t>
            </a:r>
            <a:r>
              <a:rPr lang="en-US" sz="3300" b="1" dirty="0">
                <a:solidFill>
                  <a:schemeClr val="bg1"/>
                </a:solidFill>
              </a:rPr>
              <a:t> Re, </a:t>
            </a: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ne-NP" sz="3300" b="1" dirty="0">
                <a:solidFill>
                  <a:schemeClr val="bg1"/>
                </a:solidFill>
              </a:rPr>
              <a:t>त्यही मायाले यहाँ मेरो मनै जल्यो रे )२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Tai </a:t>
            </a:r>
            <a:r>
              <a:rPr lang="en-US" sz="3300" b="1" dirty="0" err="1">
                <a:solidFill>
                  <a:schemeClr val="bg1"/>
                </a:solidFill>
              </a:rPr>
              <a:t>Mayale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Yaha</a:t>
            </a:r>
            <a:r>
              <a:rPr lang="en-US" sz="3300" b="1" dirty="0">
                <a:solidFill>
                  <a:schemeClr val="bg1"/>
                </a:solidFill>
              </a:rPr>
              <a:t> Mero </a:t>
            </a:r>
            <a:r>
              <a:rPr lang="en-US" sz="3300" b="1" dirty="0" err="1">
                <a:solidFill>
                  <a:schemeClr val="bg1"/>
                </a:solidFill>
              </a:rPr>
              <a:t>Manai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Jalyo</a:t>
            </a:r>
            <a:r>
              <a:rPr lang="en-US" sz="3300" b="1" dirty="0">
                <a:solidFill>
                  <a:schemeClr val="bg1"/>
                </a:solidFill>
              </a:rPr>
              <a:t> Re )2 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होसै छैन दुनियाँले पागल भयो भन्छ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300" b="1" dirty="0" err="1">
                <a:solidFill>
                  <a:schemeClr val="bg1"/>
                </a:solidFill>
              </a:rPr>
              <a:t>Hosai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Chaina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Duniya</a:t>
            </a:r>
            <a:r>
              <a:rPr lang="en-US" sz="3300" b="1" dirty="0">
                <a:solidFill>
                  <a:schemeClr val="bg1"/>
                </a:solidFill>
              </a:rPr>
              <a:t> Le </a:t>
            </a:r>
            <a:r>
              <a:rPr lang="en-US" sz="3300" b="1" dirty="0" err="1">
                <a:solidFill>
                  <a:schemeClr val="bg1"/>
                </a:solidFill>
              </a:rPr>
              <a:t>Pagal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Bhayo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Bhancha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तिमी सँगै हिडदै जादा नौलो कथा बन्छ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राजै नौलो कथा बन्छ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 err="1">
                <a:solidFill>
                  <a:schemeClr val="bg1"/>
                </a:solidFill>
              </a:rPr>
              <a:t>Timi</a:t>
            </a:r>
            <a:r>
              <a:rPr lang="en-US" sz="3300" b="1" dirty="0">
                <a:solidFill>
                  <a:schemeClr val="bg1"/>
                </a:solidFill>
              </a:rPr>
              <a:t> Sanga </a:t>
            </a:r>
            <a:r>
              <a:rPr lang="en-US" sz="3300" b="1" dirty="0" err="1">
                <a:solidFill>
                  <a:schemeClr val="bg1"/>
                </a:solidFill>
              </a:rPr>
              <a:t>Hiddai</a:t>
            </a:r>
            <a:r>
              <a:rPr lang="en-US" sz="3300" b="1" dirty="0">
                <a:solidFill>
                  <a:schemeClr val="bg1"/>
                </a:solidFill>
              </a:rPr>
              <a:t> Jada </a:t>
            </a:r>
            <a:r>
              <a:rPr lang="en-US" sz="3300" b="1" dirty="0" err="1">
                <a:solidFill>
                  <a:schemeClr val="bg1"/>
                </a:solidFill>
              </a:rPr>
              <a:t>Naulo</a:t>
            </a:r>
            <a:r>
              <a:rPr lang="en-US" sz="3300" b="1" dirty="0">
                <a:solidFill>
                  <a:schemeClr val="bg1"/>
                </a:solidFill>
              </a:rPr>
              <a:t> Katha Bancha, Rajai </a:t>
            </a:r>
            <a:r>
              <a:rPr lang="en-US" sz="3300" b="1" dirty="0" err="1">
                <a:solidFill>
                  <a:schemeClr val="bg1"/>
                </a:solidFill>
              </a:rPr>
              <a:t>Naulo</a:t>
            </a:r>
            <a:r>
              <a:rPr lang="en-US" sz="3300" b="1" dirty="0">
                <a:solidFill>
                  <a:schemeClr val="bg1"/>
                </a:solidFill>
              </a:rPr>
              <a:t> Katha Bancha</a:t>
            </a:r>
          </a:p>
          <a:p>
            <a:pPr algn="ctr">
              <a:lnSpc>
                <a:spcPct val="150000"/>
              </a:lnSpc>
            </a:pP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33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49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extLst>
              <a:ext uri="{FF2B5EF4-FFF2-40B4-BE49-F238E27FC236}">
                <a16:creationId xmlns:a16="http://schemas.microsoft.com/office/drawing/2014/main" id="{BE16C102-3A27-45A6-BAB9-72BDBF3609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0"/>
          <a:stretch/>
        </p:blipFill>
        <p:spPr>
          <a:xfrm>
            <a:off x="20" y="10"/>
            <a:ext cx="12191435" cy="6857989"/>
          </a:xfrm>
          <a:prstGeom prst="rect">
            <a:avLst/>
          </a:prstGeom>
        </p:spPr>
      </p:pic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5743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5000" b="1" dirty="0">
                <a:solidFill>
                  <a:schemeClr val="bg1"/>
                </a:solidFill>
              </a:rPr>
              <a:t>संसारिक बजारमा राजै कोही छैन हजारमा</a:t>
            </a:r>
            <a:r>
              <a:rPr lang="en-US" sz="50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5000" b="1" dirty="0" err="1">
                <a:solidFill>
                  <a:schemeClr val="bg1"/>
                </a:solidFill>
              </a:rPr>
              <a:t>Sansarik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Bazarma</a:t>
            </a:r>
            <a:r>
              <a:rPr lang="en-US" sz="5000" b="1" dirty="0">
                <a:solidFill>
                  <a:schemeClr val="bg1"/>
                </a:solidFill>
              </a:rPr>
              <a:t> Rajai Koi </a:t>
            </a:r>
            <a:r>
              <a:rPr lang="en-US" sz="5000" b="1" dirty="0" err="1">
                <a:solidFill>
                  <a:schemeClr val="bg1"/>
                </a:solidFill>
              </a:rPr>
              <a:t>Chaina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Hazarma</a:t>
            </a:r>
            <a:r>
              <a:rPr lang="en-US" sz="50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ne-NP" sz="5000" b="1" dirty="0">
                <a:solidFill>
                  <a:schemeClr val="bg1"/>
                </a:solidFill>
              </a:rPr>
              <a:t>दिलैले चाहकेो राजै ज्यान माया लाएको</a:t>
            </a:r>
            <a:endParaRPr lang="en-US" sz="5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 err="1">
                <a:solidFill>
                  <a:schemeClr val="bg1"/>
                </a:solidFill>
              </a:rPr>
              <a:t>Dilai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Chaheko</a:t>
            </a:r>
            <a:r>
              <a:rPr lang="en-US" sz="5000" b="1" dirty="0">
                <a:solidFill>
                  <a:schemeClr val="bg1"/>
                </a:solidFill>
              </a:rPr>
              <a:t> Rajai </a:t>
            </a:r>
            <a:r>
              <a:rPr lang="en-US" sz="5000" b="1" dirty="0" err="1">
                <a:solidFill>
                  <a:schemeClr val="bg1"/>
                </a:solidFill>
              </a:rPr>
              <a:t>Jyanmaya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Layeko</a:t>
            </a:r>
            <a:r>
              <a:rPr lang="en-US" sz="5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5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48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extLst>
              <a:ext uri="{FF2B5EF4-FFF2-40B4-BE49-F238E27FC236}">
                <a16:creationId xmlns:a16="http://schemas.microsoft.com/office/drawing/2014/main" id="{BE16C102-3A27-45A6-BAB9-72BDBF3609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0"/>
          <a:stretch/>
        </p:blipFill>
        <p:spPr>
          <a:xfrm>
            <a:off x="20" y="10"/>
            <a:ext cx="12191435" cy="6857989"/>
          </a:xfrm>
          <a:prstGeom prst="rect">
            <a:avLst/>
          </a:prstGeom>
        </p:spPr>
      </p:pic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74422"/>
            <a:ext cx="12191435" cy="762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ne-NP" sz="3300" b="1" dirty="0">
                <a:solidFill>
                  <a:schemeClr val="bg1"/>
                </a:solidFill>
              </a:rPr>
              <a:t>हिँउदाको रात लामो बितिगएछ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ne-NP" sz="3300" b="1" dirty="0">
                <a:solidFill>
                  <a:schemeClr val="bg1"/>
                </a:solidFill>
              </a:rPr>
              <a:t>बसन्तले हदर्यएको आगन छोएछ</a:t>
            </a:r>
            <a:r>
              <a:rPr lang="en-US" sz="3300" b="1" dirty="0">
                <a:solidFill>
                  <a:schemeClr val="bg1"/>
                </a:solidFill>
              </a:rPr>
              <a:t>)</a:t>
            </a:r>
            <a:r>
              <a:rPr lang="ne-NP" sz="3300" b="1" dirty="0">
                <a:solidFill>
                  <a:schemeClr val="bg1"/>
                </a:solidFill>
              </a:rPr>
              <a:t>२ 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en-US" sz="3300" b="1" dirty="0" err="1">
                <a:solidFill>
                  <a:schemeClr val="bg1"/>
                </a:solidFill>
              </a:rPr>
              <a:t>Heudako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Raat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Lamo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Bitegayecha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en-US" sz="3300" b="1" dirty="0" err="1">
                <a:solidFill>
                  <a:schemeClr val="bg1"/>
                </a:solidFill>
              </a:rPr>
              <a:t>Basantaley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Hridako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Agan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Choyecha</a:t>
            </a:r>
            <a:r>
              <a:rPr lang="en-US" sz="33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चारै तिर सुनिन्दै छ ढुकरको गीत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300" b="1" dirty="0" err="1">
                <a:solidFill>
                  <a:schemeClr val="bg1"/>
                </a:solidFill>
              </a:rPr>
              <a:t>Charai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Tira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Sunindaicha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Dukurako</a:t>
            </a:r>
            <a:r>
              <a:rPr lang="en-US" sz="3300" b="1" dirty="0">
                <a:solidFill>
                  <a:schemeClr val="bg1"/>
                </a:solidFill>
              </a:rPr>
              <a:t> Geeta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 पहाड मदेश गाउदै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ne-NP" sz="3300" b="1" dirty="0">
                <a:solidFill>
                  <a:schemeClr val="bg1"/>
                </a:solidFill>
              </a:rPr>
              <a:t>हिड्छु मेरो प्रेमी सित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राजै मेरो प्रेमी सित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en-US" sz="3300" b="1" dirty="0" err="1">
                <a:solidFill>
                  <a:schemeClr val="bg1"/>
                </a:solidFill>
              </a:rPr>
              <a:t>Pahad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Madesh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Gaudai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Hidchu</a:t>
            </a:r>
            <a:r>
              <a:rPr lang="en-US" sz="3300" b="1" dirty="0">
                <a:solidFill>
                  <a:schemeClr val="bg1"/>
                </a:solidFill>
              </a:rPr>
              <a:t> Mero </a:t>
            </a:r>
            <a:r>
              <a:rPr lang="en-US" sz="3300" b="1" dirty="0" err="1">
                <a:solidFill>
                  <a:schemeClr val="bg1"/>
                </a:solidFill>
              </a:rPr>
              <a:t>Premi</a:t>
            </a:r>
            <a:r>
              <a:rPr lang="en-US" sz="3300" b="1" dirty="0">
                <a:solidFill>
                  <a:schemeClr val="bg1"/>
                </a:solidFill>
              </a:rPr>
              <a:t> Sita, Rajai Mero </a:t>
            </a:r>
            <a:r>
              <a:rPr lang="en-US" sz="3300" b="1" dirty="0" err="1">
                <a:solidFill>
                  <a:schemeClr val="bg1"/>
                </a:solidFill>
              </a:rPr>
              <a:t>Premi</a:t>
            </a:r>
            <a:r>
              <a:rPr lang="en-US" sz="3300" b="1" dirty="0">
                <a:solidFill>
                  <a:schemeClr val="bg1"/>
                </a:solidFill>
              </a:rPr>
              <a:t> Sita )2</a:t>
            </a:r>
          </a:p>
          <a:p>
            <a:pPr algn="ctr">
              <a:lnSpc>
                <a:spcPct val="150000"/>
              </a:lnSpc>
            </a:pP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33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21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>
            <a:extLst>
              <a:ext uri="{FF2B5EF4-FFF2-40B4-BE49-F238E27FC236}">
                <a16:creationId xmlns:a16="http://schemas.microsoft.com/office/drawing/2014/main" id="{BE16C102-3A27-45A6-BAB9-72BDBF3609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0"/>
          <a:stretch/>
        </p:blipFill>
        <p:spPr>
          <a:xfrm>
            <a:off x="20" y="10"/>
            <a:ext cx="12191435" cy="6857989"/>
          </a:xfrm>
          <a:prstGeom prst="rect">
            <a:avLst/>
          </a:prstGeom>
        </p:spPr>
      </p:pic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797469"/>
            <a:ext cx="12191435" cy="5871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</a:rPr>
              <a:t>( </a:t>
            </a:r>
            <a:r>
              <a:rPr lang="ne-NP" sz="4500" b="1" dirty="0">
                <a:solidFill>
                  <a:schemeClr val="bg1"/>
                </a:solidFill>
              </a:rPr>
              <a:t>बसना येशुको मनै मोहनी लगाउने</a:t>
            </a:r>
            <a:r>
              <a:rPr lang="en-US" sz="4500" b="1" dirty="0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en-US" sz="4500" b="1" dirty="0" err="1">
                <a:solidFill>
                  <a:schemeClr val="bg1"/>
                </a:solidFill>
              </a:rPr>
              <a:t>Basana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Yeshuko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Manai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Mohoni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Lagaune</a:t>
            </a:r>
            <a:r>
              <a:rPr lang="en-US" sz="4500" b="1" dirty="0">
                <a:solidFill>
                  <a:schemeClr val="bg1"/>
                </a:solidFill>
              </a:rPr>
              <a:t>, </a:t>
            </a:r>
          </a:p>
          <a:p>
            <a:pPr algn="ctr"/>
            <a:endParaRPr lang="en-US" sz="4500" b="1" dirty="0">
              <a:solidFill>
                <a:schemeClr val="bg1"/>
              </a:solidFill>
            </a:endParaRPr>
          </a:p>
          <a:p>
            <a:pPr algn="ctr"/>
            <a:r>
              <a:rPr lang="ne-NP" sz="4500" b="1" dirty="0">
                <a:solidFill>
                  <a:schemeClr val="bg1"/>
                </a:solidFill>
              </a:rPr>
              <a:t>कस्तो यो अङगालो सबै डरलाई भगाउने</a:t>
            </a:r>
            <a:r>
              <a:rPr lang="en-US" sz="4500" b="1" dirty="0">
                <a:solidFill>
                  <a:schemeClr val="bg1"/>
                </a:solidFill>
              </a:rPr>
              <a:t>, )</a:t>
            </a:r>
            <a:r>
              <a:rPr lang="ne-NP" sz="4500" b="1" dirty="0">
                <a:solidFill>
                  <a:schemeClr val="bg1"/>
                </a:solidFill>
              </a:rPr>
              <a:t>२</a:t>
            </a:r>
            <a:endParaRPr lang="en-US" sz="4500" b="1" dirty="0">
              <a:solidFill>
                <a:schemeClr val="bg1"/>
              </a:solidFill>
            </a:endParaRPr>
          </a:p>
          <a:p>
            <a:pPr algn="ctr"/>
            <a:r>
              <a:rPr lang="en-US" sz="4500" b="1" dirty="0" err="1">
                <a:solidFill>
                  <a:schemeClr val="bg1"/>
                </a:solidFill>
              </a:rPr>
              <a:t>Kasto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Yo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Angalo</a:t>
            </a:r>
            <a:r>
              <a:rPr lang="en-US" sz="4500" b="1" dirty="0">
                <a:solidFill>
                  <a:schemeClr val="bg1"/>
                </a:solidFill>
              </a:rPr>
              <a:t> Mero </a:t>
            </a:r>
            <a:r>
              <a:rPr lang="en-US" sz="4500" b="1" dirty="0" err="1">
                <a:solidFill>
                  <a:schemeClr val="bg1"/>
                </a:solidFill>
              </a:rPr>
              <a:t>Darr</a:t>
            </a:r>
            <a:r>
              <a:rPr lang="en-US" sz="4500" b="1" dirty="0">
                <a:solidFill>
                  <a:schemeClr val="bg1"/>
                </a:solidFill>
              </a:rPr>
              <a:t> Lai </a:t>
            </a:r>
            <a:r>
              <a:rPr lang="en-US" sz="4500" b="1" dirty="0" err="1">
                <a:solidFill>
                  <a:schemeClr val="bg1"/>
                </a:solidFill>
              </a:rPr>
              <a:t>Bhagaune</a:t>
            </a:r>
            <a:r>
              <a:rPr lang="en-US" sz="4500" b="1" dirty="0">
                <a:solidFill>
                  <a:schemeClr val="bg1"/>
                </a:solidFill>
              </a:rPr>
              <a:t> )2</a:t>
            </a:r>
          </a:p>
          <a:p>
            <a:pPr algn="ctr"/>
            <a:endParaRPr lang="en-US" sz="4500" b="1" dirty="0">
              <a:solidFill>
                <a:schemeClr val="bg1"/>
              </a:solidFill>
            </a:endParaRPr>
          </a:p>
          <a:p>
            <a:pPr algn="ctr"/>
            <a:r>
              <a:rPr lang="ne-NP" sz="4500" b="1" dirty="0">
                <a:solidFill>
                  <a:schemeClr val="bg1"/>
                </a:solidFill>
              </a:rPr>
              <a:t>नाच्न सिकायोउ हो गाउँन....</a:t>
            </a:r>
            <a:endParaRPr lang="en-US" sz="4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4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5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298</Words>
  <Application>Microsoft Macintosh PowerPoint</Application>
  <PresentationFormat>Widescreen</PresentationFormat>
  <Paragraphs>37</Paragraphs>
  <Slides>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2021-09-02T01:49:40Z</dcterms:created>
  <dcterms:modified xsi:type="dcterms:W3CDTF">2021-11-03T17:24:12Z</dcterms:modified>
</cp:coreProperties>
</file>