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7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184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50443-05E3-8E47-ADF8-45B248103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5838A-8146-C549-8AE4-1CA8133D9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8CAE9-CD40-E743-BF7C-1A9DC3C8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31F99-3D0B-094C-91DF-44A949EFF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D14CF-4ABD-374F-A5CB-1319CE37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3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8165-FF43-8541-96EF-975F596E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98EFA-3CCC-E74E-A3C6-18B7B5FB5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81818-A8DA-1A45-A2CE-86BBA076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02B1B-A925-0441-92A9-325CF46B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24275-4954-F745-ADF1-B2ADA8278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48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99F5B-A30A-F449-A88E-0A7F6096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ECAAF-9BDA-7840-BE8F-825807A1F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DCC51-4B47-6745-9A27-937417B88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7FC2-4C99-0D46-8DE8-286CF5D93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F8B5-BD5A-A246-8708-EAD1E0601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3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A49-84A9-E24C-9E8C-AF0EF0C9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AFF3F-742C-2A46-A0F6-E5FDDB2C41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9D3FB0-D3E2-6944-BEF9-EF8B8D423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C4F7D-BEC9-484A-B134-BDA0CD113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F2942-640C-D649-9415-BAE03633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1714E-1033-5B4A-AEFE-B5FA78FB7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2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E7F0B-23D8-5045-BA3D-9E9872D00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32665-12CC-6A42-BB1B-812BE1915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BFE58-B4E4-6143-9F57-3A91B5C42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65CCA-E53B-044A-9059-68AC05D3C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A4046A-CD43-2F46-BF0B-9855EE865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19498F-3538-B741-B7BF-A7774783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3365FF-DEAD-9E4B-8179-34B54CC2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2C80B-2143-6348-9199-06F89B13C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7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C2B33-EE52-9143-98C5-9A5964D58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90D3A6-9224-CD40-9936-536E6BA2E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68B47-5F82-2340-B58D-BD88E0F20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9BC10D-AE52-5943-B3B6-BBC2964A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4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D0D9F4-3645-2545-A734-50DEC956A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B9C3C-5C18-5145-863E-A575952D7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70C88-F18F-1041-A504-3ECB97B9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2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FCFEA-DC94-C043-95A5-67E3F7A9C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D58D9-2418-A24E-BFEA-3DED36823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0400E-5BF8-CD44-9E90-2DBFE24CA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CED4E-83CC-EA4C-9565-2D7188100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21BCB-5FAA-C242-B6B1-79650E60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CF6F7-78F0-F946-A16F-BA71224CF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5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9784-1BE9-424D-9B3C-4EA96C81B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5CD7C4-1873-ED4E-BF33-C07224C15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76F50-381C-024A-9DBA-917EB657D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51FC7-C0BD-CB4F-845A-8B1803860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DFC14-4F44-CE43-A0C6-428A7BDF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824B6-136A-C44D-938E-6692FBB43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6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B8220-46DC-4845-B74B-7D5EE69E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FB160-B1AE-D54F-A8E0-85F804E6A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409F3-203B-784D-B91B-EF00BA7BC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8D9AE-1A22-9F48-8D19-39CB93BCB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82335-7CA9-B147-91B1-15A500AC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33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0C5474-0CDC-D54E-B1F0-BFD74FF03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B42061-F1DE-0B48-9CA7-C63B18E0F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F9331-481B-3E40-BF9B-73F271550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10D38-BFAF-5940-BCA4-FD7E6CDE9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AEA24-1798-BE4B-8D65-0611BAB5F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2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5AB46-94F1-B74C-8772-928A8AC7F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59642-B3D4-7940-97C4-4C4EC747F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406B1-4826-B347-8E3F-2AB2CB7687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F7A30-2332-9C4B-904B-A08BC63D909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85EA8-A697-6A47-B8A0-7B9EBB037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0A93F-9CC8-E446-84B6-10CD62D47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18CB8-C7CD-B04C-9A05-C68F3D11C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7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2519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500" b="1" dirty="0">
                <a:latin typeface="+mn-lt"/>
              </a:rPr>
              <a:t> </a:t>
            </a:r>
            <a:r>
              <a:rPr lang="ne-NP" sz="4500" b="1" dirty="0">
                <a:latin typeface="+mn-lt"/>
              </a:rPr>
              <a:t>नाचौ प्रभुमा मघ्न भई नाचौ</a:t>
            </a:r>
            <a:br>
              <a:rPr lang="en-US" sz="4500" b="1" dirty="0">
                <a:latin typeface="+mn-lt"/>
              </a:rPr>
            </a:br>
            <a:r>
              <a:rPr lang="en-US" sz="4500" b="1" dirty="0" err="1">
                <a:latin typeface="+mn-lt"/>
              </a:rPr>
              <a:t>Nachaw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Prabhuma</a:t>
            </a:r>
            <a:r>
              <a:rPr lang="en-US" sz="4500" b="1" dirty="0">
                <a:latin typeface="+mn-lt"/>
              </a:rPr>
              <a:t> Magna </a:t>
            </a:r>
            <a:r>
              <a:rPr lang="en-US" sz="4500" b="1" dirty="0" err="1">
                <a:latin typeface="+mn-lt"/>
              </a:rPr>
              <a:t>Vahi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Nachaw</a:t>
            </a:r>
            <a:r>
              <a:rPr lang="en-US" sz="4500" b="1" dirty="0">
                <a:latin typeface="+mn-lt"/>
              </a:rPr>
              <a:t>,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   (</a:t>
            </a:r>
            <a:r>
              <a:rPr lang="ne-NP" sz="4500" b="1" dirty="0">
                <a:latin typeface="+mn-lt"/>
              </a:rPr>
              <a:t>प्रभुमा मघ्न भई नाचौ) (२)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Prabhuma</a:t>
            </a:r>
            <a:r>
              <a:rPr lang="en-US" sz="4500" b="1" dirty="0">
                <a:latin typeface="+mn-lt"/>
              </a:rPr>
              <a:t> Magna </a:t>
            </a:r>
            <a:r>
              <a:rPr lang="en-US" sz="4500" b="1" dirty="0" err="1">
                <a:latin typeface="+mn-lt"/>
              </a:rPr>
              <a:t>Vahi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Nachaw</a:t>
            </a:r>
            <a:r>
              <a:rPr lang="en-US" sz="4500" b="1" dirty="0">
                <a:latin typeface="+mn-lt"/>
              </a:rPr>
              <a:t> )2</a:t>
            </a:r>
            <a:br>
              <a:rPr lang="en-US" sz="4500" b="1" dirty="0">
                <a:latin typeface="+mn-lt"/>
              </a:rPr>
            </a:br>
            <a:r>
              <a:rPr lang="ne-NP" sz="4500" b="1" dirty="0">
                <a:latin typeface="+mn-lt"/>
              </a:rPr>
              <a:t>   आ...  आ... आ... आमिन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Ah... Ah… Ah… Amen…</a:t>
            </a:r>
            <a:endParaRPr lang="en-US" sz="4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4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572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4400" b="1" dirty="0">
                <a:latin typeface="+mn-lt"/>
              </a:rPr>
              <a:t>१. घुमौ प्रभुमा मघ्न भई घुमौ</a:t>
            </a:r>
            <a:r>
              <a:rPr lang="en-US" sz="4400" b="1" dirty="0">
                <a:latin typeface="+mn-lt"/>
              </a:rPr>
              <a:t> </a:t>
            </a:r>
            <a:br>
              <a:rPr lang="en-US" sz="4400" b="1" dirty="0">
                <a:latin typeface="+mn-lt"/>
              </a:rPr>
            </a:br>
            <a:r>
              <a:rPr lang="en-US" sz="4400" b="1" dirty="0" err="1">
                <a:latin typeface="+mn-lt"/>
              </a:rPr>
              <a:t>Ghumau</a:t>
            </a:r>
            <a:r>
              <a:rPr lang="en-US" sz="4400" b="1" dirty="0">
                <a:latin typeface="+mn-lt"/>
              </a:rPr>
              <a:t> </a:t>
            </a:r>
            <a:r>
              <a:rPr lang="en-US" sz="4400" b="1" dirty="0" err="1">
                <a:latin typeface="+mn-lt"/>
              </a:rPr>
              <a:t>Prabhuma</a:t>
            </a:r>
            <a:r>
              <a:rPr lang="en-US" sz="4400" b="1" dirty="0">
                <a:latin typeface="+mn-lt"/>
              </a:rPr>
              <a:t>…….</a:t>
            </a:r>
            <a:br>
              <a:rPr lang="en-US" sz="4400" b="1" dirty="0">
                <a:latin typeface="+mn-lt"/>
              </a:rPr>
            </a:br>
            <a:r>
              <a:rPr lang="ne-NP" sz="4400" b="1" dirty="0">
                <a:latin typeface="+mn-lt"/>
              </a:rPr>
              <a:t>२. उफ्रौ प्रभुमा मघ्न भई उफ्रौ..</a:t>
            </a:r>
            <a:br>
              <a:rPr lang="en-US" sz="4400" b="1" dirty="0">
                <a:latin typeface="+mn-lt"/>
              </a:rPr>
            </a:br>
            <a:r>
              <a:rPr lang="en-US" sz="4400" b="1" dirty="0" err="1">
                <a:latin typeface="+mn-lt"/>
              </a:rPr>
              <a:t>Ufrau</a:t>
            </a:r>
            <a:r>
              <a:rPr lang="en-US" sz="4400" b="1" dirty="0">
                <a:latin typeface="+mn-lt"/>
              </a:rPr>
              <a:t> </a:t>
            </a:r>
            <a:r>
              <a:rPr lang="en-US" sz="4400" b="1" dirty="0" err="1">
                <a:latin typeface="+mn-lt"/>
              </a:rPr>
              <a:t>Prabhuma</a:t>
            </a:r>
            <a:r>
              <a:rPr lang="en-US" sz="4400" b="1" dirty="0">
                <a:latin typeface="+mn-lt"/>
              </a:rPr>
              <a:t>…….</a:t>
            </a:r>
            <a:r>
              <a:rPr lang="ne-NP" sz="4400" b="1" dirty="0">
                <a:latin typeface="+mn-lt"/>
              </a:rPr>
              <a:t>.</a:t>
            </a:r>
            <a:br>
              <a:rPr lang="en-US" sz="4400" b="1" dirty="0">
                <a:latin typeface="+mn-lt"/>
              </a:rPr>
            </a:br>
            <a:r>
              <a:rPr lang="ne-NP" sz="4400" b="1" dirty="0">
                <a:latin typeface="+mn-lt"/>
              </a:rPr>
              <a:t>३. हाँसौ प्रभुमा मघ्न भई हाँसौ...</a:t>
            </a:r>
            <a:br>
              <a:rPr lang="en-US" sz="4400" b="1" dirty="0">
                <a:latin typeface="+mn-lt"/>
              </a:rPr>
            </a:br>
            <a:r>
              <a:rPr lang="en-US" sz="4400" b="1" dirty="0" err="1">
                <a:latin typeface="+mn-lt"/>
              </a:rPr>
              <a:t>Hasaou</a:t>
            </a:r>
            <a:r>
              <a:rPr lang="en-US" sz="4400" b="1" dirty="0">
                <a:latin typeface="+mn-lt"/>
              </a:rPr>
              <a:t> </a:t>
            </a:r>
            <a:r>
              <a:rPr lang="en-US" sz="4400" b="1" dirty="0" err="1">
                <a:latin typeface="+mn-lt"/>
              </a:rPr>
              <a:t>Prabhuma</a:t>
            </a:r>
            <a:r>
              <a:rPr lang="en-US" sz="4400" b="1" dirty="0">
                <a:latin typeface="+mn-lt"/>
              </a:rPr>
              <a:t>…….</a:t>
            </a:r>
            <a:br>
              <a:rPr lang="en-US" sz="4400" b="1" dirty="0">
                <a:latin typeface="+mn-lt"/>
              </a:rPr>
            </a:br>
            <a:endParaRPr lang="en-US" sz="2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92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89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 नाचौ प्रभुमा मघ्न भई नाचौ Nachaw Prabhuma Magna Vahi Nachaw,    (प्रभुमा मघ्न भई नाचौ) (२) ( Prabhuma Magna Vahi Nachaw )2    आ...  आ... आ... आमिन Ah... Ah… Ah… Amen…</vt:lpstr>
      <vt:lpstr>१. घुमौ प्रभुमा मघ्न भई घुमौ  Ghumau Prabhuma……. २. उफ्रौ प्रभुमा मघ्न भई उफ्रौ.. Ufrau Prabhuma…….. ३. हाँसौ प्रभुमा मघ्न भई हाँसौ... Hasaou Prabhuma…….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नाचौ प्रभुमा मघ्न भई नाचौ Nachaw Prabhuma Magna Vahi Nachaw,    (प्रभुमा मघ्न भई नाचौ) (२) ( Prabhuma Magna Vahi Nachaw )2    आ...  आ... आ... आमिन Ah... Ah… Ah… Amen…</dc:title>
  <dc:creator>Bhuwan Basnet</dc:creator>
  <cp:lastModifiedBy>Bhuwan Basnet</cp:lastModifiedBy>
  <cp:revision>1</cp:revision>
  <dcterms:created xsi:type="dcterms:W3CDTF">2021-09-14T03:53:04Z</dcterms:created>
  <dcterms:modified xsi:type="dcterms:W3CDTF">2021-09-14T03:56:44Z</dcterms:modified>
</cp:coreProperties>
</file>