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6" r:id="rId2"/>
    <p:sldId id="29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742"/>
    <p:restoredTop sz="95755"/>
  </p:normalViewPr>
  <p:slideViewPr>
    <p:cSldViewPr snapToGrid="0" snapToObjects="1">
      <p:cViewPr varScale="1">
        <p:scale>
          <a:sx n="54" d="100"/>
          <a:sy n="54" d="100"/>
        </p:scale>
        <p:origin x="216" y="14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9E659-2883-6448-A650-04FD36BCA7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3E9BFF-1A97-7448-9058-A21D9F6813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649DA8-82F7-5144-87C9-2F3D43154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515B-86BC-7C46-9943-FD4B1761427A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3D52F3-C743-CF4C-AD81-A292453E1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AEFAA-0BB8-104E-9EC2-F9F9A21B6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4B488-0383-1F4F-B321-C22A909553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2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33EED-B0D0-0344-966A-6F7672EF2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087935-2EDD-FB4D-A300-9C79373ABE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3A714A-E44B-3A4D-9ADA-40CB1DECB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515B-86BC-7C46-9943-FD4B1761427A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DDDDD6-3E3C-8B42-875C-6ECFA0BFD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805500-EA41-064D-9F2B-C0A5E3C07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4B488-0383-1F4F-B321-C22A909553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60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152AE-31E8-E744-AC18-A73FE1170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BE0976-A9E7-FC4F-B359-A0B2EF482A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47BA6-4B55-B246-8CFC-2F7B94EC9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515B-86BC-7C46-9943-FD4B1761427A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81AEAD-D828-CB4D-8163-0B38BCCDC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4F1BBD-77C8-3A48-A797-AC25788D9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4B488-0383-1F4F-B321-C22A909553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289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2410A-35B3-AE4C-B1FC-643900FB6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739F7-AD43-C141-BF2C-F62F22BD95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C3B0DB-4AE0-4546-9DC3-EF97DB4F8B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9B364C-2626-F845-BFDC-3B016F5BE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515B-86BC-7C46-9943-FD4B1761427A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0BE296-9371-7D41-84FA-A30C533C1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F60FD6-B628-364F-A52C-ED31A41E7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4B488-0383-1F4F-B321-C22A909553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187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DE30D-762E-B342-B486-EAA72DC7B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EF74C2-B0D8-374F-ADC2-E9CA6A4A1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977A4E-65D2-5E41-8E2F-4EDC96A84F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430465-80B6-8D46-90F4-1A19926B03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B1636B-CF51-174A-9083-0F3819F806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B4392B-30FE-594C-9942-4FCC39017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515B-86BC-7C46-9943-FD4B1761427A}" type="datetimeFigureOut">
              <a:rPr lang="en-US" smtClean="0"/>
              <a:t>11/3/21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F0BC6D-FB75-C54B-ACA7-127B53F16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FF9C91-5075-7C49-A71E-DA15D1AFA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4B488-0383-1F4F-B321-C22A909553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742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500E8-E33E-E447-BA81-6BCCEAF27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C16AE0-6BBC-3744-BC81-8DF59EE41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515B-86BC-7C46-9943-FD4B1761427A}" type="datetimeFigureOut">
              <a:rPr lang="en-US" smtClean="0"/>
              <a:t>11/3/21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8ECAAF-67A3-F143-84CE-3CC2CB5D6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BC3957-21C4-5446-A3C3-3A4800411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4B488-0383-1F4F-B321-C22A909553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676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6E5579-B133-A449-B269-74F238F8F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515B-86BC-7C46-9943-FD4B1761427A}" type="datetimeFigureOut">
              <a:rPr lang="en-US" smtClean="0"/>
              <a:t>11/3/21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0A73E7-040E-E345-B11E-B3F320834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27C662-78FF-6B44-B718-0326069E2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4B488-0383-1F4F-B321-C22A909553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879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C5F14-68C7-9641-BB30-50A1AF27E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A7026-9E11-9144-B574-829E41662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EE695D-0C43-0143-A611-45BC2E677C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66B17-5624-B04A-B51D-6E36BF7B5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515B-86BC-7C46-9943-FD4B1761427A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1519E1-CF86-D74D-A66F-F83689391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9A11F-7124-5940-87CF-7822C438A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4B488-0383-1F4F-B321-C22A909553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757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3D678-2A43-024D-AB0E-FCB8223C1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9D05B7-5391-BB44-B18E-CA6E9F1D86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47FF13-4810-4044-97BB-015BB046B7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F937C9-1315-A24C-9215-3A93A76D1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515B-86BC-7C46-9943-FD4B1761427A}" type="datetimeFigureOut">
              <a:rPr lang="en-US" smtClean="0"/>
              <a:t>11/3/21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16676F-DF39-6B4A-8D83-7FB4BFF3D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F06682-6578-4045-BC14-1AA01F9F2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4B488-0383-1F4F-B321-C22A909553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521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BE612-0A2B-D049-B71D-9D4D2393D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C3CB7D-A600-5A45-8FAA-3F1BDF3649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E094-63A5-1849-8F44-0B691BEF7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515B-86BC-7C46-9943-FD4B1761427A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B879CA-940F-7A49-92C6-347EF485F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7B804B-6C09-DE4A-959F-895444ACB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4B488-0383-1F4F-B321-C22A909553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851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8D4649-3AE2-9043-90A9-9109E43480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CA8309-F8B5-6340-9578-1951743610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D69288-0A9C-5A48-9557-C8EFF168A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9515B-86BC-7C46-9943-FD4B1761427A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4B3EA6-B7FD-9148-9634-0F8030C1C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F6A960-86A0-D64E-B278-D8FA60FA8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F4B488-0383-1F4F-B321-C22A909553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098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BABCA9-B083-FA45-960D-26DCE84A3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FEC8D4-AE8B-814A-9AFA-9631E54549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62B355-9F5D-DC40-82A1-F65047CD5F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29515B-86BC-7C46-9943-FD4B1761427A}" type="datetimeFigureOut">
              <a:rPr lang="en-US" smtClean="0"/>
              <a:t>11/3/21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21998B-F6F2-2B44-B516-4CBFE971EA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F72679-07E0-9545-BABD-6EDE0F43A9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4B488-0383-1F4F-B321-C22A909553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828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9CC10-47AA-214E-89C5-35EF93B5B0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7644" y="120348"/>
            <a:ext cx="11796712" cy="62865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br>
              <a:rPr lang="en-US" sz="4200" b="1" dirty="0"/>
            </a:br>
            <a:r>
              <a:rPr lang="en-US" sz="4600" b="1" dirty="0"/>
              <a:t> </a:t>
            </a:r>
            <a:r>
              <a:rPr lang="ne-NP" sz="4000" b="1" dirty="0"/>
              <a:t>(नाँची देऊ नाँची देऊ नाँची देऊ) (२)</a:t>
            </a:r>
            <a:r>
              <a:rPr lang="en-US" sz="4000" b="1" dirty="0"/>
              <a:t>, (</a:t>
            </a:r>
            <a:r>
              <a:rPr lang="ne-NP" sz="4000" b="1" dirty="0"/>
              <a:t>नाँची देऊ) (२)</a:t>
            </a:r>
            <a:br>
              <a:rPr lang="en-US" sz="4600" b="1" dirty="0"/>
            </a:br>
            <a:r>
              <a:rPr lang="en-US" sz="4300" b="1" dirty="0"/>
              <a:t> ( </a:t>
            </a:r>
            <a:r>
              <a:rPr lang="en-US" sz="4300" b="1" dirty="0" err="1"/>
              <a:t>Nachideu</a:t>
            </a:r>
            <a:r>
              <a:rPr lang="en-US" sz="4300" b="1" dirty="0"/>
              <a:t> </a:t>
            </a:r>
            <a:r>
              <a:rPr lang="en-US" sz="4300" b="1" dirty="0" err="1"/>
              <a:t>Nachideu</a:t>
            </a:r>
            <a:r>
              <a:rPr lang="en-US" sz="4300" b="1" dirty="0"/>
              <a:t> </a:t>
            </a:r>
            <a:r>
              <a:rPr lang="en-US" sz="4300" b="1" dirty="0" err="1"/>
              <a:t>Nachideu</a:t>
            </a:r>
            <a:r>
              <a:rPr lang="en-US" sz="4300" b="1" dirty="0"/>
              <a:t> )2, ( </a:t>
            </a:r>
            <a:r>
              <a:rPr lang="en-US" sz="4300" b="1" dirty="0" err="1"/>
              <a:t>Nachideu</a:t>
            </a:r>
            <a:r>
              <a:rPr lang="en-US" sz="4300" b="1" dirty="0"/>
              <a:t>)2</a:t>
            </a:r>
            <a:br>
              <a:rPr lang="en-US" sz="4600" b="1" dirty="0"/>
            </a:br>
            <a:r>
              <a:rPr lang="en-US" sz="4600" b="1" dirty="0"/>
              <a:t>   </a:t>
            </a:r>
            <a:r>
              <a:rPr lang="en-US" sz="5400" b="1" dirty="0"/>
              <a:t>(</a:t>
            </a:r>
            <a:r>
              <a:rPr lang="ne-NP" sz="5400" b="1" dirty="0"/>
              <a:t>येशूको माया सम्झी नाँची देऊ) (२)</a:t>
            </a:r>
            <a:br>
              <a:rPr lang="en-US" sz="5400" b="1" dirty="0"/>
            </a:br>
            <a:r>
              <a:rPr lang="ne-NP" sz="5400" b="1" dirty="0"/>
              <a:t> </a:t>
            </a:r>
            <a:r>
              <a:rPr lang="en-US" sz="5400" b="1" dirty="0"/>
              <a:t>( </a:t>
            </a:r>
            <a:r>
              <a:rPr lang="en-US" sz="5400" b="1" dirty="0" err="1"/>
              <a:t>Yeshuko</a:t>
            </a:r>
            <a:r>
              <a:rPr lang="en-US" sz="5400" b="1" dirty="0"/>
              <a:t> Maya </a:t>
            </a:r>
            <a:r>
              <a:rPr lang="en-US" sz="5400" b="1" dirty="0" err="1"/>
              <a:t>Samjhi</a:t>
            </a:r>
            <a:r>
              <a:rPr lang="en-US" sz="5400" b="1" dirty="0"/>
              <a:t> </a:t>
            </a:r>
            <a:r>
              <a:rPr lang="en-US" sz="5400" b="1" dirty="0" err="1"/>
              <a:t>Nachideu</a:t>
            </a:r>
            <a:r>
              <a:rPr lang="en-US" sz="5400" b="1" dirty="0"/>
              <a:t> )2</a:t>
            </a:r>
            <a:br>
              <a:rPr lang="en-US" sz="4600" b="1" dirty="0"/>
            </a:br>
            <a:r>
              <a:rPr lang="ne-NP" sz="4600" b="1" dirty="0"/>
              <a:t>(गाई देऊ</a:t>
            </a:r>
            <a:r>
              <a:rPr lang="en-US" sz="4600" b="1" dirty="0"/>
              <a:t>……</a:t>
            </a:r>
            <a:br>
              <a:rPr lang="en-US" sz="4600" b="1" dirty="0"/>
            </a:br>
            <a:endParaRPr lang="en-US" sz="4600" b="1" dirty="0"/>
          </a:p>
        </p:txBody>
      </p:sp>
    </p:spTree>
    <p:extLst>
      <p:ext uri="{BB962C8B-B14F-4D97-AF65-F5344CB8AC3E}">
        <p14:creationId xmlns:p14="http://schemas.microsoft.com/office/powerpoint/2010/main" val="2839780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9CC10-47AA-214E-89C5-35EF93B5B0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3110124" cy="737538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200" b="1" dirty="0"/>
              <a:t>2. </a:t>
            </a:r>
            <a:r>
              <a:rPr lang="en-US" sz="4200" b="1" dirty="0" err="1"/>
              <a:t>Ghaideu</a:t>
            </a:r>
            <a:r>
              <a:rPr lang="en-US" sz="4200" b="1" dirty="0"/>
              <a:t>……</a:t>
            </a:r>
            <a:br>
              <a:rPr lang="en-US" sz="4200" b="1" dirty="0"/>
            </a:br>
            <a:r>
              <a:rPr lang="ne-NP" sz="4200" b="1" dirty="0"/>
              <a:t>३. (उफ्रि देऊ</a:t>
            </a:r>
            <a:r>
              <a:rPr lang="en-US" sz="4200" b="1" dirty="0"/>
              <a:t>…..</a:t>
            </a:r>
            <a:br>
              <a:rPr lang="en-US" sz="4200" b="1" dirty="0"/>
            </a:br>
            <a:r>
              <a:rPr lang="en-US" sz="4200" b="1" dirty="0"/>
              <a:t>3. </a:t>
            </a:r>
            <a:r>
              <a:rPr lang="en-US" sz="4200" b="1" dirty="0" err="1"/>
              <a:t>Ufri</a:t>
            </a:r>
            <a:r>
              <a:rPr lang="en-US" sz="4200" b="1" dirty="0"/>
              <a:t> </a:t>
            </a:r>
            <a:r>
              <a:rPr lang="en-US" sz="4200" b="1" dirty="0" err="1"/>
              <a:t>Deu</a:t>
            </a:r>
            <a:r>
              <a:rPr lang="en-US" sz="4200" b="1" dirty="0"/>
              <a:t>….</a:t>
            </a:r>
            <a:br>
              <a:rPr lang="en-US" sz="4200" b="1" dirty="0"/>
            </a:br>
            <a:r>
              <a:rPr lang="ne-NP" sz="4200" b="1" dirty="0"/>
              <a:t>४. (हाँसी देऊ</a:t>
            </a:r>
            <a:r>
              <a:rPr lang="en-US" sz="4200" b="1" dirty="0"/>
              <a:t>…..</a:t>
            </a:r>
            <a:br>
              <a:rPr lang="en-US" sz="4200" b="1" dirty="0"/>
            </a:br>
            <a:r>
              <a:rPr lang="en-US" sz="4200" b="1" dirty="0"/>
              <a:t>4. </a:t>
            </a:r>
            <a:r>
              <a:rPr lang="en-US" sz="4200" b="1" dirty="0" err="1"/>
              <a:t>Hasideu</a:t>
            </a:r>
            <a:r>
              <a:rPr lang="en-US" sz="4200" b="1" dirty="0"/>
              <a:t>…. </a:t>
            </a:r>
            <a:br>
              <a:rPr lang="en-US" sz="4200" b="1" dirty="0"/>
            </a:br>
            <a:r>
              <a:rPr lang="ne-NP" sz="4200" b="1" dirty="0"/>
              <a:t>५. (घुमी देऊ</a:t>
            </a:r>
            <a:r>
              <a:rPr lang="en-US" sz="4200" b="1" dirty="0"/>
              <a:t>…..</a:t>
            </a:r>
            <a:br>
              <a:rPr lang="en-US" sz="4200" b="1" dirty="0"/>
            </a:br>
            <a:r>
              <a:rPr lang="en-US" sz="4200" b="1" dirty="0"/>
              <a:t>5. </a:t>
            </a:r>
            <a:r>
              <a:rPr lang="en-US" sz="4200" b="1" dirty="0" err="1"/>
              <a:t>Ghumi</a:t>
            </a:r>
            <a:r>
              <a:rPr lang="en-US" sz="4200" b="1" dirty="0"/>
              <a:t> </a:t>
            </a:r>
            <a:r>
              <a:rPr lang="en-US" sz="4200" b="1" dirty="0" err="1"/>
              <a:t>Deu</a:t>
            </a:r>
            <a:r>
              <a:rPr lang="en-US" sz="4200" b="1" dirty="0"/>
              <a:t>……</a:t>
            </a:r>
            <a:br>
              <a:rPr lang="en-US" b="1" dirty="0"/>
            </a:b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8021893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104</Words>
  <Application>Microsoft Macintosh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  (नाँची देऊ नाँची देऊ नाँची देऊ) (२), (नाँची देऊ) (२)  ( Nachideu Nachideu Nachideu )2, ( Nachideu)2    (येशूको माया सम्झी नाँची देऊ) (२)  ( Yeshuko Maya Samjhi Nachideu )2 (गाई देऊ…… </vt:lpstr>
      <vt:lpstr>2. Ghaideu…… ३. (उफ्रि देऊ….. 3. Ufri Deu…. ४. (हाँसी देऊ….. 4. Hasideu….  ५. (घुमी देऊ….. 5. Ghumi Deu……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 (नाँची देऊ नाँची देऊ नाँची देऊ) (२), (नाँची देऊ) (२)  ( Nachideu Nachideu Nachideu )2, ( Nachideu)2    (येशूको माया सम्झी नाँची देऊ) (२)  ( Yeshuko Maya Samjhi Nachideu )2 (गाई देऊ…… </dc:title>
  <dc:creator>Bhuwan Basnet</dc:creator>
  <cp:lastModifiedBy>Bhuwan Basnet</cp:lastModifiedBy>
  <cp:revision>2</cp:revision>
  <dcterms:created xsi:type="dcterms:W3CDTF">2021-09-02T02:11:19Z</dcterms:created>
  <dcterms:modified xsi:type="dcterms:W3CDTF">2021-11-03T17:30:39Z</dcterms:modified>
</cp:coreProperties>
</file>