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51" r:id="rId3"/>
    <p:sldId id="35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43"/>
    <p:restoredTop sz="95755"/>
  </p:normalViewPr>
  <p:slideViewPr>
    <p:cSldViewPr snapToGrid="0" snapToObjects="1">
      <p:cViewPr varScale="1">
        <p:scale>
          <a:sx n="62" d="100"/>
          <a:sy n="62" d="100"/>
        </p:scale>
        <p:origin x="200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AAAD9-CDE2-534E-A3C0-455EF90D3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1FEBE3-3734-D941-8FC5-92FD35A2A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DA1AC-A46E-A04E-ABC0-8AFEBA968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B7838-BC2E-2F45-A9C8-0C8BDCD41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1DF49-34EB-0E49-8E69-95CAEF88D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7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748A1-C746-FF4A-A903-95C4F463B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27DE2-A13B-FE4C-8E8E-6F7BADEA5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B83E5-0380-1842-9039-7848D5B7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E8E07-94E1-5F47-8187-F73D52BC7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1C1CE-2760-734F-B724-851376A5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1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E3A0-5598-B04F-9885-3ED5210C5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A06D3-5D30-994F-9FF1-8996376CA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B10C8-4B40-0F43-BB66-1FC1FCF66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BF728-2045-B149-B561-76F3C8462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884BC-3D65-5D40-B359-1CF4F314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67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1D874-3FC9-3E41-B5EE-ABBDD483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3DA8-1D14-4F49-ABF9-C8B195E43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D298-D703-A445-800E-063D7C315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FFF81-43DC-7943-972F-41C740892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B22B0-81B5-544D-A0DC-63516343B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8D2980-D519-764C-81A6-C90862451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1890D-6C7A-7A49-A1A3-5E1BAD5E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D7EF9-6E7E-E443-98BC-0AEB93EAD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05B9F-810D-1343-9A41-96B9D65B7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DC6983-89A5-4041-812B-D65019DB0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ED87C5-BAEE-974A-B9B4-1A4693AE7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1387B8-61EE-7042-A35A-C6EFD0C35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08DFA8-F568-8B4C-993B-C0EF82464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E460A8-622B-D543-A935-16B227D2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8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3C56-818B-5346-BFEB-FC246195E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F67DA-0268-1347-AA79-D941850B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D32B88-0974-274E-B4F2-0EBF45F4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D3C56D-06F7-EE4F-834D-A046F94A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3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ABEBA-5283-E944-B31D-1D0AFA341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72590A-6C3C-914B-BE8A-50E11A815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972C9-1BCD-784D-BC64-E45E760F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60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8AF5D-71E7-C041-A37A-BBE9F460E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A4F34-3115-8D48-AD81-42DA5911A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4FB5B-364B-D74B-A56A-41AE49478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3E48D-9791-E944-9817-A97DF1632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392E1-F490-A340-958F-2730C80B8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A14C9-7DBF-0345-8D86-B6D04D57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2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37797-2C7C-1649-961D-2875A216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E889A-E3EB-2541-85C3-324C194DF6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8F02-26BF-5548-9AFB-203049A41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B4844-5927-DE4B-B6BA-E9EC5D71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B8B3C4-D270-7D47-BBC1-3A9A436E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51E15-11B3-9647-B6DA-B7027EF7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2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6222-F3DA-B045-92F5-0C0BBB3C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A8BCA-9020-B64F-8DC0-BDA2D6779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1A8A2-0555-914E-8474-8CCA1E9DF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C1E21-E493-4B43-A1BF-1F61D0A55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27986-0F24-EC47-AFCC-53F0230E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7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112E3-BDDF-BE4E-B94D-9D7B62945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637490-B6C7-8B41-93CC-2C1163DEA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27DA4-56D7-8340-A325-0D925AFA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410E7-EBB7-3D48-AEB4-614474ACB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B9EB2-3E88-1148-AD65-4F8C69301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4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804C73-AB72-2E4A-8303-6278EB458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CFC91-6B49-3345-A7BA-926909A04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33A25-4042-2541-89BA-7B6A013CE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D6D52-F723-EB46-9315-74BFDAF0AE79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580E1-5C2B-424B-9D18-B0821747C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0620-2C75-9046-B856-90F1DABF9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32B38-22B9-3F4B-9043-4A76F69E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5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</a:t>
            </a:r>
            <a:r>
              <a:rPr lang="ne-NP" sz="4000" b="1" dirty="0">
                <a:solidFill>
                  <a:schemeClr val="bg1"/>
                </a:solidFill>
              </a:rPr>
              <a:t>नाच्ना मन लाग्यो मलाई येशूको गीतैमा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Nachna Manna </a:t>
            </a:r>
            <a:r>
              <a:rPr lang="en-US" sz="4000" b="1" dirty="0" err="1">
                <a:solidFill>
                  <a:schemeClr val="bg1"/>
                </a:solidFill>
              </a:rPr>
              <a:t>Lagyo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Malai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Yeshuko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Geetaima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  </a:t>
            </a: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हाँसन मन  लाग्यो मलाई येशूको गीतैमा)२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Hasna</a:t>
            </a:r>
            <a:r>
              <a:rPr lang="en-US" sz="4000" b="1" dirty="0">
                <a:solidFill>
                  <a:schemeClr val="bg1"/>
                </a:solidFill>
              </a:rPr>
              <a:t> Manna </a:t>
            </a:r>
            <a:r>
              <a:rPr lang="en-US" sz="4000" b="1" dirty="0" err="1">
                <a:solidFill>
                  <a:schemeClr val="bg1"/>
                </a:solidFill>
              </a:rPr>
              <a:t>Lagyo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Malai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Yeshuko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Geetaima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आ है लै बरी लै आ है लै बरी लै )२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Ah Hai Lai Bari Lai Ah Hai Lai Bari Lai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</a:t>
            </a: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5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65" y="0"/>
            <a:ext cx="12191435" cy="6217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 (</a:t>
            </a:r>
            <a:r>
              <a:rPr lang="ne-NP" sz="4500" b="1" dirty="0">
                <a:solidFill>
                  <a:schemeClr val="bg1"/>
                </a:solidFill>
              </a:rPr>
              <a:t>धनाको बाला लाह लाह खैताला (खै)३)२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chemeClr val="bg1"/>
                </a:solidFill>
              </a:rPr>
              <a:t>Dhanako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Bala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Lahalaha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Kaithala</a:t>
            </a:r>
            <a:r>
              <a:rPr lang="en-US" sz="4500" b="1" dirty="0">
                <a:solidFill>
                  <a:schemeClr val="bg1"/>
                </a:solidFill>
              </a:rPr>
              <a:t> (Koi)3</a:t>
            </a:r>
          </a:p>
          <a:p>
            <a:pPr algn="ctr">
              <a:lnSpc>
                <a:spcPct val="150000"/>
              </a:lnSpc>
            </a:pPr>
            <a:r>
              <a:rPr lang="ne-NP" sz="4500" b="1" dirty="0">
                <a:solidFill>
                  <a:schemeClr val="bg1"/>
                </a:solidFill>
              </a:rPr>
              <a:t>हे यशू मलाई प्रयोग गर  खैताला म हुँ  है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Hey </a:t>
            </a:r>
            <a:r>
              <a:rPr lang="en-US" sz="4500" b="1" dirty="0" err="1">
                <a:solidFill>
                  <a:schemeClr val="bg1"/>
                </a:solidFill>
              </a:rPr>
              <a:t>Yeshu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Malai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Prayog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Gara</a:t>
            </a:r>
            <a:r>
              <a:rPr lang="en-US" sz="4500" b="1" dirty="0">
                <a:solidFill>
                  <a:schemeClr val="bg1"/>
                </a:solidFill>
              </a:rPr>
              <a:t> </a:t>
            </a:r>
            <a:r>
              <a:rPr lang="en-US" sz="4500" b="1" dirty="0" err="1">
                <a:solidFill>
                  <a:schemeClr val="bg1"/>
                </a:solidFill>
              </a:rPr>
              <a:t>Kaithala</a:t>
            </a:r>
            <a:r>
              <a:rPr lang="en-US" sz="4500" b="1" dirty="0">
                <a:solidFill>
                  <a:schemeClr val="bg1"/>
                </a:solidFill>
              </a:rPr>
              <a:t> Ma Chu Hai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(</a:t>
            </a:r>
            <a:r>
              <a:rPr lang="ne-NP" sz="4500" b="1" dirty="0">
                <a:solidFill>
                  <a:schemeClr val="bg1"/>
                </a:solidFill>
              </a:rPr>
              <a:t>आ है लै बरी लै आ है लै बरी लै )२</a:t>
            </a:r>
            <a:endParaRPr lang="en-US" sz="4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</a:rPr>
              <a:t> Ah Hai Lai Bari Lai Ah Hai Lai Bari Lai</a:t>
            </a:r>
          </a:p>
        </p:txBody>
      </p:sp>
    </p:spTree>
    <p:extLst>
      <p:ext uri="{BB962C8B-B14F-4D97-AF65-F5344CB8AC3E}">
        <p14:creationId xmlns:p14="http://schemas.microsoft.com/office/powerpoint/2010/main" val="5533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-10"/>
            <a:ext cx="12191435" cy="648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दु:खमा हो या सुखमा हो प्रशंसा गर्छु (है)२ 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Dhukhama</a:t>
            </a:r>
            <a:r>
              <a:rPr lang="en-US" sz="3500" b="1" dirty="0">
                <a:solidFill>
                  <a:schemeClr val="bg1"/>
                </a:solidFill>
              </a:rPr>
              <a:t> Hos </a:t>
            </a:r>
            <a:r>
              <a:rPr lang="en-US" sz="3500" b="1" dirty="0" err="1">
                <a:solidFill>
                  <a:schemeClr val="bg1"/>
                </a:solidFill>
              </a:rPr>
              <a:t>Ya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Shukham</a:t>
            </a:r>
            <a:r>
              <a:rPr lang="en-US" sz="3500" b="1" dirty="0">
                <a:solidFill>
                  <a:schemeClr val="bg1"/>
                </a:solidFill>
              </a:rPr>
              <a:t> Hos </a:t>
            </a:r>
            <a:r>
              <a:rPr lang="en-US" sz="3500" b="1" dirty="0" err="1">
                <a:solidFill>
                  <a:schemeClr val="bg1"/>
                </a:solidFill>
              </a:rPr>
              <a:t>Prashasansa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Garchu</a:t>
            </a:r>
            <a:r>
              <a:rPr lang="en-US" sz="3500" b="1" dirty="0">
                <a:solidFill>
                  <a:schemeClr val="bg1"/>
                </a:solidFill>
              </a:rPr>
              <a:t> (Hai)2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भनाई नै मा हो या निन्दामा होस् धन्यवाद दिन्छु है 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Banaima</a:t>
            </a:r>
            <a:r>
              <a:rPr lang="en-US" sz="3500" b="1" dirty="0">
                <a:solidFill>
                  <a:schemeClr val="bg1"/>
                </a:solidFill>
              </a:rPr>
              <a:t> Hos </a:t>
            </a:r>
            <a:r>
              <a:rPr lang="en-US" sz="3500" b="1" dirty="0" err="1">
                <a:solidFill>
                  <a:schemeClr val="bg1"/>
                </a:solidFill>
              </a:rPr>
              <a:t>Nindhama</a:t>
            </a:r>
            <a:r>
              <a:rPr lang="en-US" sz="3500" b="1" dirty="0">
                <a:solidFill>
                  <a:schemeClr val="bg1"/>
                </a:solidFill>
              </a:rPr>
              <a:t> Hos </a:t>
            </a:r>
            <a:r>
              <a:rPr lang="en-US" sz="3500" b="1" dirty="0" err="1">
                <a:solidFill>
                  <a:schemeClr val="bg1"/>
                </a:solidFill>
              </a:rPr>
              <a:t>Dhanyawaad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Dinchu</a:t>
            </a:r>
            <a:r>
              <a:rPr lang="en-US" sz="3500" b="1" dirty="0">
                <a:solidFill>
                  <a:schemeClr val="bg1"/>
                </a:solidFill>
              </a:rPr>
              <a:t> Hai</a:t>
            </a:r>
            <a:r>
              <a:rPr lang="ne-NP" sz="3500" b="1" dirty="0">
                <a:solidFill>
                  <a:schemeClr val="bg1"/>
                </a:solidFill>
              </a:rPr>
              <a:t> 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आ है लै बरी लै आ है लै बरी लै )२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Ah Hai Lai Bari Lai Ah Hai Lai Bari Lai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नाच्ना मन लाग्यो मलाई येशूको गीतैमा  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हाँसन मन  लाग्यो मलाई येशूको गीतैमा)२</a:t>
            </a:r>
            <a:endParaRPr lang="en-US" sz="3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10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194</Words>
  <Application>Microsoft Macintosh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2021-09-03T19:17:47Z</dcterms:created>
  <dcterms:modified xsi:type="dcterms:W3CDTF">2021-11-03T17:34:53Z</dcterms:modified>
</cp:coreProperties>
</file>