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9" r:id="rId2"/>
    <p:sldId id="37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29"/>
    <p:restoredTop sz="95755"/>
  </p:normalViewPr>
  <p:slideViewPr>
    <p:cSldViewPr snapToGrid="0" snapToObjects="1">
      <p:cViewPr varScale="1">
        <p:scale>
          <a:sx n="66" d="100"/>
          <a:sy n="66" d="100"/>
        </p:scale>
        <p:origin x="224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FDC47-DFE4-3844-951F-8B39E8B82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FE929-8672-E44C-AA09-3A081B662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99FDA-3DC9-8548-85BD-E16CB9F37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54E10-1CEC-DC4E-9C9E-D3F227D4C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D1232-C25C-8243-A1CD-52BCE7AFF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2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6BC1A-781E-B841-8E81-4E292F54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E20CC-35DF-F340-B2EC-47F7C11FC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AA4CF-20AC-D74C-9E6D-B20E3AAF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168A3-B5C3-764C-9352-77FF08D9F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B9052-5EAB-0149-923F-8B8404294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1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02997-ABD8-AD40-8670-79780E215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F1828-0B37-D941-AD7D-062424EFA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030ED-4EED-F648-9834-165C87CD1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41C26-EE6F-FF4F-A0F8-347ED748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BB95E-5244-1648-9ED7-C657ABB8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59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D3A6A-78CA-D444-B2A4-0A6E35A49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5A1EA-63CA-7A49-902E-1630E475B3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A227B-21BD-9C4A-B82A-AE6C66F91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338E3-CBD3-774F-9AB3-F90CF712E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4BCE5-D28B-9D4E-AC47-9DD1C0E9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A80F8-DBBD-C442-92A1-94EEE2D5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1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A59D-B1A9-344B-B394-9C908B9F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40EBD-174E-DE4C-93B5-73A239384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E8E46-A3B7-8447-A384-D4132C174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ED9DB-F70D-704C-A94B-D083A40E9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2F4FBE-DC54-194F-BED7-D231283170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5B4F07-E562-3844-A1B0-DAB76FD66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23568-C0A8-6346-8778-5FF50CDD1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99498E-B2AF-F247-AC89-295AB8C8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2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CDEAE-40F0-8547-8696-C4335457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E92B8A-D5BF-9B4A-B282-9A6B075F5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10DCCB-C341-C94F-84E6-A1256F4FE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A35770-7468-C144-ABA8-49B92E5DC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35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9BAF58-FDA0-FC4D-B6E6-70DA7AAE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31F5A-223F-1F45-95F5-3B0DDC70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F1996-24EB-A34F-90F8-F5D79A330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4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FAA1E-E80A-694A-9A29-E9634FA0E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C7FE9-B377-3B4C-AE36-72A421359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7FD63-1BDF-8B4D-8EB4-7CF042FF6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E33A4-394D-AD4D-921B-D85EC7480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9481F0-FF9C-E84B-B094-F4BCF94A9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D53BE-CA3A-C549-87C4-A57F380B8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9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0777-D484-2948-956A-060F8C4C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550491-48EA-504F-94DB-7FCB89C87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084CB-F8D4-B742-BA91-280BDCEE6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82509-3B15-F24D-89B6-9114972FA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53D58-F53E-C54D-8E01-6FB2F9EED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601A5-FBB7-314D-A376-C6C296B2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02C77-1566-C14B-BDF4-7B60CC405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597A05-A917-EB4B-9749-5603D78C5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49B92-2BCB-6A4B-9507-397119384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2ACCB-842F-9E45-AD61-39EE132E3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CD21F-D786-814B-AE58-2E5C5519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89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8138F9-94F4-0A43-BCF3-9405E21C9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009BD-FE34-A64D-87A4-FAD314B18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29166-C56A-DE48-A606-33130687A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DE681-5640-C54D-889E-7294DD66B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722DE-153A-9549-B7B1-9531C533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8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594FDA-75BC-D246-A2BD-7BB3047DE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69D99-23E7-5541-BA3D-7B4066816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6CCF6-5621-E949-B003-9161983C30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9B4C0-8338-A244-A399-3B665F45836E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95153-2E33-114A-AE19-8A1659A3F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DE8D-1601-0D41-97A9-9A2BEB717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099D4-D5DD-304F-8403-D25F8FCDE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2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0F734C-3F62-6F4B-9DD2-95C16EA1539E}"/>
              </a:ext>
            </a:extLst>
          </p:cNvPr>
          <p:cNvSpPr txBox="1"/>
          <p:nvPr/>
        </p:nvSpPr>
        <p:spPr>
          <a:xfrm>
            <a:off x="406133" y="2137790"/>
            <a:ext cx="11108267" cy="1723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spc="300" dirty="0">
                <a:latin typeface="BLACK LIVES" panose="02000A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DAA7C-BD25-9E42-9375-49519FEDCC76}"/>
              </a:ext>
            </a:extLst>
          </p:cNvPr>
          <p:cNvSpPr txBox="1"/>
          <p:nvPr/>
        </p:nvSpPr>
        <p:spPr>
          <a:xfrm>
            <a:off x="0" y="0"/>
            <a:ext cx="12191434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Nadhihai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Bhagyo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Sala la... la..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SaLa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 La... La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Aaradhanako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Nadhihai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Bhagyo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SaLa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La.. La..)2</a:t>
            </a:r>
          </a:p>
          <a:p>
            <a:pPr algn="ctr">
              <a:lnSpc>
                <a:spcPct val="150000"/>
              </a:lnSpc>
            </a:pP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Sara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Shristi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leynai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Ghauchan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Unaiko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Prasamsa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Mero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Hridayeley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Ghaucha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Unaiko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Mahanta)2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Nadhi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Bhagyo</a:t>
            </a: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</a:t>
            </a:r>
          </a:p>
          <a:p>
            <a:pPr algn="ctr">
              <a:lnSpc>
                <a:spcPct val="150000"/>
              </a:lnSpc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4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0F734C-3F62-6F4B-9DD2-95C16EA1539E}"/>
              </a:ext>
            </a:extLst>
          </p:cNvPr>
          <p:cNvSpPr txBox="1"/>
          <p:nvPr/>
        </p:nvSpPr>
        <p:spPr>
          <a:xfrm>
            <a:off x="406133" y="2137790"/>
            <a:ext cx="11108267" cy="1723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spc="300" dirty="0">
                <a:latin typeface="BLACK LIVES" panose="02000A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DAA7C-BD25-9E42-9375-49519FEDCC76}"/>
              </a:ext>
            </a:extLst>
          </p:cNvPr>
          <p:cNvSpPr txBox="1"/>
          <p:nvPr/>
        </p:nvSpPr>
        <p:spPr>
          <a:xfrm>
            <a:off x="-545" y="0"/>
            <a:ext cx="12192000" cy="5658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Madalako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Taaley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Dincha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Unalai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Ananda )2</a:t>
            </a:r>
          </a:p>
          <a:p>
            <a:pPr algn="ctr">
              <a:lnSpc>
                <a:spcPct val="200000"/>
              </a:lnSpc>
            </a:pP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Basuriko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Sworley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Ghaucha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Unako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Kripa )2</a:t>
            </a:r>
          </a:p>
          <a:p>
            <a:pPr algn="ctr">
              <a:lnSpc>
                <a:spcPct val="200000"/>
              </a:lnSpc>
            </a:pP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Nadhi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Bhagyo</a:t>
            </a: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</a:t>
            </a:r>
          </a:p>
          <a:p>
            <a:pPr algn="ctr">
              <a:lnSpc>
                <a:spcPct val="200000"/>
              </a:lnSpc>
            </a:pPr>
            <a:r>
              <a:rPr lang="en-US" sz="4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la la la la la la la la</a:t>
            </a:r>
          </a:p>
        </p:txBody>
      </p:sp>
    </p:spTree>
    <p:extLst>
      <p:ext uri="{BB962C8B-B14F-4D97-AF65-F5344CB8AC3E}">
        <p14:creationId xmlns:p14="http://schemas.microsoft.com/office/powerpoint/2010/main" val="3733047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74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2021-09-02T01:39:47Z</dcterms:created>
  <dcterms:modified xsi:type="dcterms:W3CDTF">2021-11-03T17:38:34Z</dcterms:modified>
</cp:coreProperties>
</file>