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5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467"/>
    <p:restoredTop sz="95755"/>
  </p:normalViewPr>
  <p:slideViewPr>
    <p:cSldViewPr snapToGrid="0" snapToObjects="1">
      <p:cViewPr varScale="1">
        <p:scale>
          <a:sx n="59" d="100"/>
          <a:sy n="59" d="100"/>
        </p:scale>
        <p:origin x="200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3BEF-E663-7449-8C4E-8F76F6538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9CD18-98B8-054C-AB73-2B897024A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DCCE7-B542-244E-941C-C7B6C102A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BF137-50BD-6047-8C71-AB08E0F1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F4E96-24D3-F84B-A06D-7093D6449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18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9A7ED-8498-2547-B5EC-1DE2F9A3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41E22-E513-EE4D-AF6D-7DE622431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5C6BE-43D1-E544-8C45-56531BAB1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BE30D-80C9-EB47-BD40-D11304D0D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21E22-BF53-D446-B8EC-E35AA317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9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F6EA-8BD9-A945-BF79-6F24C663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F6FDE-4F1B-EE47-B976-E62B947D7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3B7D8-2CDB-0841-AB9E-B87EDFA4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7127B-ACA5-914B-9A10-2D4F8A95A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A6A4C-CB01-A243-BC65-D84EF7F6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4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1EA63-078B-854A-B74B-9A2D810C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7C5E6-7A18-3E4B-AEBD-C70EAE8B3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30C5C-6AEE-3A42-B078-4690ED08D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84349-E900-0E45-BD8B-C239AAC98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90AF7-9AE0-6242-9262-1123EA812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9A876-B653-364D-9B7A-CE6C3B6E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BD19C-A28D-ED46-BC67-80B58071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A609E-B1EB-3A4B-BAF7-FA2ED5FFB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0982D-8648-EA4E-AA81-0B91E4944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44974-5A95-C443-8A22-52DB845BF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906162-739D-AA45-B834-08279E69C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8E51BB-5276-8846-8046-0F1C9D358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83D429-C1BB-344D-B90A-5253EB66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0DD6F0-E926-4942-860C-31DB9ABB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88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27CD0-E7AC-0445-B822-B99710979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5A5327-7817-5F44-9E81-EF12056D7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A744B9-66FD-404F-84BC-500DF681A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9F4BA-171C-1943-920F-859FB947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50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74CD6-DB2F-5D46-9DE7-16EFB7970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ACE149-B3F3-E14E-A543-F3C14ECBD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84D3B-357B-9C45-AD46-5462B8DC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0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E4542-8CB5-4742-8E5E-3152895D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F59DB-6E6B-3F45-B4FD-08D8D47F3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9C7A3-2F53-AA47-B27A-BAA1F5945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F5E89-9321-A247-9F94-F2D27AC3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CB05E-E38F-4042-9AD4-5DB0A4BC8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5450C-B706-AD4D-BAA9-D7BE1D63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7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16EFF-95D1-104A-8F75-76D45A4AB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99AC29-0A7F-754E-938B-ABC0EAD5E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8E89C-53CC-A642-9243-386679FB0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9DF71-B67D-4D4A-91F7-ABC12A63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7B289-0FEC-314B-B4C2-40FEF7B2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20C85-841A-9D44-BD77-EDBFF81CF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394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B7E8-8B6F-ED41-8268-3715606A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E078B9-F2C8-0241-96BD-6C159EDC0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A164A-2BEE-D040-9294-AE0E93A95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6E617-FD61-B64E-BD64-4F7ED806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30230-353F-3446-922F-A85379D5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8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A86C44-D651-FE40-9B4F-28A77773A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43EA4A-E94A-5B4D-8569-94E5D5C2E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59572-B2FD-2545-B001-06070AB1E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2F906-5728-9D4C-B1C0-0EE36579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11BC5-2B74-B943-AC2F-C57100FD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4DD69B-85DB-0B45-A0AC-C1F0F3DE7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CF38B-1F3A-CD4D-B84E-C3A2024D7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D7351-6504-C547-8DBE-A2E50D23F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ACDD8-9F38-E04B-A574-DB8FB589490F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AB6D5-A8F7-9B46-8AC8-F0D7F6AB8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F91A3-1B77-734D-991A-3A5EA6B3B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D6742-5872-B844-AC01-DFDE6916A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8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55408"/>
            <a:ext cx="12191435" cy="607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(</a:t>
            </a:r>
            <a:r>
              <a:rPr lang="ne-NP" sz="4000" b="1" dirty="0">
                <a:solidFill>
                  <a:schemeClr val="bg1"/>
                </a:solidFill>
              </a:rPr>
              <a:t>नडराऊ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म तिमीसँग छु) (३) भन्छन्‌ प्रभु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Nadrau</a:t>
            </a:r>
            <a:r>
              <a:rPr lang="en-US" sz="4000" b="1" dirty="0">
                <a:solidFill>
                  <a:schemeClr val="bg1"/>
                </a:solidFill>
              </a:rPr>
              <a:t> Ma </a:t>
            </a: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Sanga Chu, )3 </a:t>
            </a:r>
            <a:r>
              <a:rPr lang="en-US" sz="4000" b="1" dirty="0" err="1">
                <a:solidFill>
                  <a:schemeClr val="bg1"/>
                </a:solidFill>
              </a:rPr>
              <a:t>Vanchan</a:t>
            </a:r>
            <a:r>
              <a:rPr lang="en-US" sz="4000" b="1" dirty="0">
                <a:solidFill>
                  <a:schemeClr val="bg1"/>
                </a:solidFill>
              </a:rPr>
              <a:t> Prabhu </a:t>
            </a:r>
          </a:p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उद्धार गरी तिमीलाई बोलाएको छु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तिमी मेरा हौ</a:t>
            </a:r>
            <a:r>
              <a:rPr lang="en-US" sz="40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Udhar</a:t>
            </a:r>
            <a:r>
              <a:rPr lang="en-US" sz="4000" b="1" dirty="0">
                <a:solidFill>
                  <a:schemeClr val="bg1"/>
                </a:solidFill>
              </a:rPr>
              <a:t> Gari </a:t>
            </a:r>
            <a:r>
              <a:rPr lang="en-US" sz="4000" b="1" dirty="0" err="1">
                <a:solidFill>
                  <a:schemeClr val="bg1"/>
                </a:solidFill>
              </a:rPr>
              <a:t>Timilai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Bolayeko</a:t>
            </a:r>
            <a:r>
              <a:rPr lang="en-US" sz="4000" b="1" dirty="0">
                <a:solidFill>
                  <a:schemeClr val="bg1"/>
                </a:solidFill>
              </a:rPr>
              <a:t> Chu </a:t>
            </a: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Merai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Hau</a:t>
            </a:r>
            <a:endParaRPr lang="en-US" sz="4000" b="1" dirty="0">
              <a:solidFill>
                <a:schemeClr val="bg1"/>
              </a:solidFill>
            </a:endParaRPr>
          </a:p>
          <a:p>
            <a:pPr lvl="0" algn="ctr">
              <a:lnSpc>
                <a:spcPct val="20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19143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पानीबाट भएर जाँदा म त्यहाँ हुनेछु</a:t>
            </a:r>
            <a:r>
              <a:rPr lang="en-US" sz="4000" b="1" dirty="0">
                <a:solidFill>
                  <a:schemeClr val="bg1"/>
                </a:solidFill>
              </a:rPr>
              <a:t>,</a:t>
            </a:r>
            <a:r>
              <a:rPr lang="ne-NP" sz="4000" b="1" dirty="0">
                <a:solidFill>
                  <a:schemeClr val="bg1"/>
                </a:solidFill>
              </a:rPr>
              <a:t>आगोमा पनि 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Pani</a:t>
            </a:r>
            <a:r>
              <a:rPr lang="en-US" sz="4000" b="1" dirty="0">
                <a:solidFill>
                  <a:schemeClr val="bg1"/>
                </a:solidFill>
              </a:rPr>
              <a:t> Bata </a:t>
            </a:r>
            <a:r>
              <a:rPr lang="en-US" sz="4000" b="1" dirty="0" err="1">
                <a:solidFill>
                  <a:schemeClr val="bg1"/>
                </a:solidFill>
              </a:rPr>
              <a:t>Vayera</a:t>
            </a:r>
            <a:r>
              <a:rPr lang="en-US" sz="4000" b="1" dirty="0">
                <a:solidFill>
                  <a:schemeClr val="bg1"/>
                </a:solidFill>
              </a:rPr>
              <a:t> Jada Ma </a:t>
            </a:r>
            <a:r>
              <a:rPr lang="en-US" sz="4000" b="1" dirty="0" err="1">
                <a:solidFill>
                  <a:schemeClr val="bg1"/>
                </a:solidFill>
              </a:rPr>
              <a:t>Tya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Hune</a:t>
            </a:r>
            <a:r>
              <a:rPr lang="en-US" sz="4000" b="1" dirty="0">
                <a:solidFill>
                  <a:schemeClr val="bg1"/>
                </a:solidFill>
              </a:rPr>
              <a:t> Chu </a:t>
            </a:r>
            <a:r>
              <a:rPr lang="en-US" sz="4000" b="1" dirty="0" err="1">
                <a:solidFill>
                  <a:schemeClr val="bg1"/>
                </a:solidFill>
              </a:rPr>
              <a:t>Ahgoma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Pani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तिमी कहिल्यै डुब्ने छैनौँ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तिमी कहिल्यै जल्ने छैनौँ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Kahile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Dubnai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Chainau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Kahile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Jhalnai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Chainau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ne-NP" sz="4000" b="1" dirty="0">
                <a:solidFill>
                  <a:schemeClr val="bg1"/>
                </a:solidFill>
              </a:rPr>
              <a:t> कारण म तिमीसँग छु ।</a:t>
            </a:r>
            <a:r>
              <a:rPr lang="en-US" sz="4000" b="1" dirty="0">
                <a:solidFill>
                  <a:schemeClr val="bg1"/>
                </a:solidFill>
              </a:rPr>
              <a:t> ( Karan Ma </a:t>
            </a:r>
            <a:r>
              <a:rPr lang="en-US" sz="4000" b="1" dirty="0" err="1">
                <a:solidFill>
                  <a:schemeClr val="bg1"/>
                </a:solidFill>
              </a:rPr>
              <a:t>Timi</a:t>
            </a:r>
            <a:r>
              <a:rPr lang="en-US" sz="4000" b="1" dirty="0">
                <a:solidFill>
                  <a:schemeClr val="bg1"/>
                </a:solidFill>
              </a:rPr>
              <a:t> Sanga Chu )2</a:t>
            </a:r>
          </a:p>
        </p:txBody>
      </p:sp>
    </p:spTree>
    <p:extLst>
      <p:ext uri="{BB962C8B-B14F-4D97-AF65-F5344CB8AC3E}">
        <p14:creationId xmlns:p14="http://schemas.microsoft.com/office/powerpoint/2010/main" val="553304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96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2021-09-03T21:15:15Z</dcterms:created>
  <dcterms:modified xsi:type="dcterms:W3CDTF">2021-11-03T17:42:23Z</dcterms:modified>
</cp:coreProperties>
</file>