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99" r:id="rId2"/>
    <p:sldId id="40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/>
    <p:restoredTop sz="95775"/>
  </p:normalViewPr>
  <p:slideViewPr>
    <p:cSldViewPr snapToGrid="0" snapToObjects="1">
      <p:cViewPr varScale="1">
        <p:scale>
          <a:sx n="48" d="100"/>
          <a:sy n="48" d="100"/>
        </p:scale>
        <p:origin x="208" y="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29DB-393C-3943-8E07-0786F965F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0D836-5FBB-7049-8C66-225F259D3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B9BD2-8E1B-4D4F-BBFC-070C65FE2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4EBF2-E5B4-C941-A5C0-2E8586C62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865E8-15D1-9245-A166-CFC68B322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24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49DDF-8DB3-9342-862A-10909A012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88E6C-5624-DA4D-8761-56BD62AB4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CC351-4070-9A41-A57F-7CDDF83D2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F2422-64EC-844A-98D1-1492B2A56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DF299-49FB-7742-B6DA-973874CE8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42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683B-35E1-4840-A621-B50AF9CD2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CD85F-18C7-FF40-9BA6-048428877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8CA91-2183-4D4D-9ADC-99F5CD9E3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1EFE3-269A-A046-8D9D-5AF1956EC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78F2B-F619-B945-8869-06339699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43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55A5C-03F5-CD48-98B2-B7698A279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E9C21-1E33-144F-9F9C-A4B2A32E91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A5ADA1-43C5-AD40-899F-7AF21835F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50395B-15B8-BC40-A79D-3C53263A6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8592CA-BFDB-9E43-A878-E955297F6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E85E6-4D1C-F94F-ADF0-76EA3559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43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706DE-744B-A544-B577-8EFFF51A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D36BF-7495-CF42-81C1-C91D153C0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0FB88-E84C-4F40-A7DF-38EB7BEC4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216BE9-3A0A-C345-8278-7807C261D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386A7F-30EC-6C44-A20A-DB9FECD883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9D98C3-5599-C44D-99D4-BE32B64FB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E73623-4162-DB44-B6E1-5C2E1A733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B927D9-14E2-7E4B-A70D-6BC130F64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77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1F59F-BA01-A245-81ED-11B3F0A9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26A149-CC31-1048-864D-711B024DE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4CDB8E-F081-5E4A-8CB7-EF46F30DA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D67CA-BDBB-9742-BF39-22518EDC2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9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C96446-7B34-AC49-857F-5AFD74A5F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EA286-5E35-B345-8712-8187670F1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605AB-53E4-6D48-891F-CD29C9F1F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330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1182D-E750-3043-863E-FAC64175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92B45-752E-D745-82BF-E610DDA9F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94F5F-2971-C94D-82AF-923111F3E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DFCDD1-F6D5-0047-B575-A7C8BD084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74F7E-1085-204F-B662-CF4A528A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9A10A-1BDD-3C4F-B7F6-FE54AE527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8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54922-2C58-A64D-8C87-74DD742BD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C0D8AE-8495-B84D-9A0F-130DFA0297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39449-CAEF-8547-A31A-A096083EE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E1EABA-AB50-7E4F-84F3-01E0B7E76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A2255-4FE7-764C-BBD5-8E6C4E1EA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6517D-7017-5740-AF14-458FAF4B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5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4C4F4-C4B1-D847-B645-6E632F3FD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6223C-69CB-F041-93F0-F8CB870B1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ED12D-7D72-1242-9D4F-3D7985EE9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2928E-61EE-E944-8C04-266B5F336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BD0D2-8CF0-9D45-91A8-FFB47AC37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29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65267D-39AC-9544-8EB1-CC3A1F1D81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CFED1-D484-694F-9A9E-B9D40AC27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E4FA0-93E8-0C4C-A5E6-618B7C3FF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C92F4-FAE4-ED41-B1D0-5E56DEAF2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28B9F-B9B9-0547-BDAF-A48C9DB7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40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3ABE5A-AB4C-CD4B-A710-A189A50F1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EAE8D-B35F-5644-8EB4-E1B66339B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72E63-7ABD-C246-AD50-C0ECBB48DB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5274E-4AC1-2447-941C-0D8B31372329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EE672-1ECD-2847-9326-9217670B6F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5211-7EDC-AA42-A173-782942155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7EEDD-0E83-3D41-93BB-EB699AFE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23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46219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 </a:t>
            </a:r>
            <a:r>
              <a:rPr lang="ne-NP" sz="4000" b="1" dirty="0"/>
              <a:t>नजिक (३) आउँछु तपाईंको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Najik</a:t>
            </a:r>
            <a:r>
              <a:rPr lang="en-US" sz="4000" b="1" dirty="0"/>
              <a:t> </a:t>
            </a:r>
            <a:r>
              <a:rPr lang="en-US" sz="4000" b="1" dirty="0" err="1"/>
              <a:t>Najik</a:t>
            </a:r>
            <a:r>
              <a:rPr lang="en-US" sz="4000" b="1" dirty="0"/>
              <a:t> </a:t>
            </a:r>
            <a:r>
              <a:rPr lang="en-US" sz="4000" b="1" dirty="0" err="1"/>
              <a:t>Najik</a:t>
            </a:r>
            <a:r>
              <a:rPr lang="en-US" sz="4000" b="1" dirty="0"/>
              <a:t>, </a:t>
            </a:r>
            <a:r>
              <a:rPr lang="en-US" sz="4000" b="1" dirty="0" err="1"/>
              <a:t>Aouchu</a:t>
            </a:r>
            <a:r>
              <a:rPr lang="en-US" sz="4000" b="1" dirty="0"/>
              <a:t> </a:t>
            </a:r>
            <a:r>
              <a:rPr lang="en-US" sz="4000" b="1" dirty="0" err="1"/>
              <a:t>Tapaiko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तृप्त तृप्त-बनाउनुहोस्‌ मलाई प्रेमले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Tripta</a:t>
            </a:r>
            <a:r>
              <a:rPr lang="en-US" sz="4000" b="1" dirty="0"/>
              <a:t> </a:t>
            </a:r>
            <a:r>
              <a:rPr lang="en-US" sz="4000" b="1" dirty="0" err="1"/>
              <a:t>Tripta</a:t>
            </a:r>
            <a:r>
              <a:rPr lang="en-US" sz="4000" b="1" dirty="0"/>
              <a:t> </a:t>
            </a:r>
            <a:r>
              <a:rPr lang="en-US" sz="4000" b="1" dirty="0" err="1"/>
              <a:t>Banaonuhos</a:t>
            </a:r>
            <a:r>
              <a:rPr lang="en-US" sz="4000" b="1" dirty="0"/>
              <a:t> </a:t>
            </a:r>
            <a:r>
              <a:rPr lang="en-US" sz="4000" b="1" dirty="0" err="1"/>
              <a:t>Malai</a:t>
            </a:r>
            <a:r>
              <a:rPr lang="en-US" sz="4000" b="1" dirty="0"/>
              <a:t>, </a:t>
            </a:r>
            <a:r>
              <a:rPr lang="en-US" sz="4000" b="1" dirty="0" err="1"/>
              <a:t>Premale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नजीक</a:t>
            </a:r>
            <a:r>
              <a:rPr lang="en-US" sz="4000" b="1" dirty="0"/>
              <a:t>, </a:t>
            </a:r>
            <a:r>
              <a:rPr lang="ne-NP" sz="4000" b="1" dirty="0"/>
              <a:t>नजीक</a:t>
            </a:r>
            <a:r>
              <a:rPr lang="en-US" sz="4000" b="1" dirty="0"/>
              <a:t>, </a:t>
            </a:r>
            <a:r>
              <a:rPr lang="ne-NP" sz="4000" b="1" dirty="0"/>
              <a:t>अङ्गल्नुहोस्‌ मलाई प्रेमले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Najik</a:t>
            </a:r>
            <a:r>
              <a:rPr lang="en-US" sz="4000" b="1" dirty="0"/>
              <a:t> </a:t>
            </a:r>
            <a:r>
              <a:rPr lang="en-US" sz="4000" b="1" dirty="0" err="1"/>
              <a:t>Najik</a:t>
            </a:r>
            <a:r>
              <a:rPr lang="en-US" sz="4000" b="1" dirty="0"/>
              <a:t> </a:t>
            </a:r>
            <a:r>
              <a:rPr lang="en-US" sz="4000" b="1" dirty="0" err="1"/>
              <a:t>Angalnuhos</a:t>
            </a:r>
            <a:r>
              <a:rPr lang="en-US" sz="4000" b="1" dirty="0"/>
              <a:t> </a:t>
            </a:r>
            <a:r>
              <a:rPr lang="en-US" sz="4000" b="1" dirty="0" err="1"/>
              <a:t>Malai</a:t>
            </a:r>
            <a:r>
              <a:rPr lang="en-US" sz="4000" b="1" dirty="0"/>
              <a:t> </a:t>
            </a:r>
            <a:r>
              <a:rPr lang="en-US" sz="4000" b="1" dirty="0" err="1"/>
              <a:t>Premale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endParaRPr lang="en-US" sz="4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456877"/>
            <a:ext cx="12191435" cy="644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(</a:t>
            </a:r>
            <a:r>
              <a:rPr lang="ne-NP" sz="4000" b="1" dirty="0"/>
              <a:t>हृदय आझ तृषित छ</a:t>
            </a:r>
            <a:r>
              <a:rPr lang="en-US" sz="4000" b="1" dirty="0"/>
              <a:t>, </a:t>
            </a:r>
            <a:r>
              <a:rPr lang="ne-NP" sz="4000" b="1" dirty="0"/>
              <a:t>पिउन प्रेम तपाईंको) (२)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Hriday</a:t>
            </a:r>
            <a:r>
              <a:rPr lang="en-US" sz="4000" b="1" dirty="0"/>
              <a:t> </a:t>
            </a:r>
            <a:r>
              <a:rPr lang="en-US" sz="4000" b="1" dirty="0" err="1"/>
              <a:t>Ahja</a:t>
            </a:r>
            <a:r>
              <a:rPr lang="en-US" sz="4000" b="1" dirty="0"/>
              <a:t> </a:t>
            </a:r>
            <a:r>
              <a:rPr lang="en-US" sz="4000" b="1" dirty="0" err="1"/>
              <a:t>Trisit</a:t>
            </a:r>
            <a:r>
              <a:rPr lang="en-US" sz="4000" b="1" dirty="0"/>
              <a:t> Cha , </a:t>
            </a:r>
            <a:r>
              <a:rPr lang="en-US" sz="4000" b="1" dirty="0" err="1"/>
              <a:t>Piuna</a:t>
            </a:r>
            <a:r>
              <a:rPr lang="en-US" sz="4000" b="1" dirty="0"/>
              <a:t> Prem </a:t>
            </a:r>
            <a:r>
              <a:rPr lang="en-US" sz="4000" b="1" dirty="0" err="1"/>
              <a:t>Tapaiko</a:t>
            </a:r>
            <a:r>
              <a:rPr lang="en-US" sz="4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हात बढ़ाउनुहोस्‌ प्रेमको</a:t>
            </a:r>
            <a:r>
              <a:rPr lang="en-US" sz="4000" b="1" dirty="0"/>
              <a:t>, </a:t>
            </a:r>
            <a:r>
              <a:rPr lang="ne-NP" sz="4000" b="1" dirty="0"/>
              <a:t>बढ़ाउनुहोस्‌ को‌ठा हृदयको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Haat</a:t>
            </a:r>
            <a:r>
              <a:rPr lang="en-US" sz="4000" b="1" dirty="0"/>
              <a:t> </a:t>
            </a:r>
            <a:r>
              <a:rPr lang="en-US" sz="4000" b="1" dirty="0" err="1"/>
              <a:t>Baraunu</a:t>
            </a:r>
            <a:r>
              <a:rPr lang="en-US" sz="4000" b="1" dirty="0"/>
              <a:t> hos </a:t>
            </a:r>
            <a:r>
              <a:rPr lang="en-US" sz="4000" b="1" dirty="0" err="1"/>
              <a:t>Premako</a:t>
            </a:r>
            <a:r>
              <a:rPr lang="en-US" sz="4000" b="1" dirty="0"/>
              <a:t>, </a:t>
            </a:r>
            <a:r>
              <a:rPr lang="en-US" sz="4000" b="1" dirty="0" err="1"/>
              <a:t>Baraounus</a:t>
            </a:r>
            <a:r>
              <a:rPr lang="en-US" sz="4000" b="1" dirty="0"/>
              <a:t> </a:t>
            </a:r>
            <a:r>
              <a:rPr lang="en-US" sz="4000" b="1" dirty="0" err="1"/>
              <a:t>Kotha</a:t>
            </a:r>
            <a:r>
              <a:rPr lang="en-US" sz="4000" b="1" dirty="0"/>
              <a:t> </a:t>
            </a:r>
            <a:r>
              <a:rPr lang="en-US" sz="4000" b="1" dirty="0" err="1"/>
              <a:t>Hridayko</a:t>
            </a:r>
            <a:r>
              <a:rPr lang="en-US" sz="4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(</a:t>
            </a:r>
            <a:r>
              <a:rPr lang="ne-NP" sz="4000" b="1" dirty="0"/>
              <a:t>अटाउन प्रेम तपाईंको) (२)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 </a:t>
            </a:r>
            <a:r>
              <a:rPr lang="en-US" sz="4000" b="1" dirty="0"/>
              <a:t>( </a:t>
            </a:r>
            <a:r>
              <a:rPr lang="en-US" sz="4000" b="1" dirty="0" err="1"/>
              <a:t>Atauna</a:t>
            </a:r>
            <a:r>
              <a:rPr lang="en-US" sz="4000" b="1" dirty="0"/>
              <a:t> Prem </a:t>
            </a:r>
            <a:r>
              <a:rPr lang="en-US" sz="4000" b="1" dirty="0" err="1"/>
              <a:t>Tapaiko</a:t>
            </a:r>
            <a:r>
              <a:rPr lang="en-US" sz="4000" b="1" dirty="0"/>
              <a:t> )2 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195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2021-09-04T02:19:30Z</dcterms:created>
  <dcterms:modified xsi:type="dcterms:W3CDTF">2021-09-04T02:20:35Z</dcterms:modified>
</cp:coreProperties>
</file>