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3"/>
    <p:restoredTop sz="95775"/>
  </p:normalViewPr>
  <p:slideViewPr>
    <p:cSldViewPr snapToGrid="0" snapToObjects="1">
      <p:cViewPr varScale="1">
        <p:scale>
          <a:sx n="58" d="100"/>
          <a:sy n="58" d="100"/>
        </p:scale>
        <p:origin x="240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6A9BF-E5E0-8841-AAB7-99CE85397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903236-A61B-9B42-8687-0B6338E7C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328D1-6818-104F-A503-5E5557FE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C554D-E976-C04D-9D8C-7803BD8E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209A2-9FE9-6B46-9B44-5F28DEA5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35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AAD22-D57D-474B-B310-5ED831B34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A5D38-C226-9545-A1B0-5E1A10954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E7DD2-B877-334E-8E44-BAD4404C1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51AB0-EDEF-8744-8510-D632B17C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46603-5927-3D41-8E6F-5F92DE37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7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71869-090B-9C42-B061-9C3DE5F1F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E801F-4A0D-AF40-BD40-126F84798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4A3AB-666A-4D44-8A26-1C9CE16A5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40EB1-5CFF-E543-B35A-2D65216D5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66C50-CF04-3C40-AC81-49F138484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D7A7-8705-2148-8D4E-F1A70E4BA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F89FD-E1F3-714D-A875-1CC8D167B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4253C-E392-CE4A-82E5-A76078F42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A29F8-1304-2E47-AC27-11AAB037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C8F7A-0C57-254A-B740-242BB0613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73810-C6D8-2D45-9F90-C8D63CD9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48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54346-AE7B-4646-800B-87C9717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307E6-C020-224A-8F4E-3CFA16E04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F3DBB-C177-A248-AF43-FBEC478AD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F75ECC-FD02-394C-9623-E448D8D70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965F21-F3D9-3D49-A225-B20686686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C02419-3117-DC40-AFAF-42B89E6B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9448DC-ABEA-134D-82E1-8E7E9B0F9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2AFF98-C422-5C4D-A362-5424BE11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0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ADA1-9FB7-2A4B-9E46-5F435146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5DF820-05F3-AD49-B3CC-4F27C11A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E14B8C-275C-7B42-8417-EA1CA6A1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5029C-D7B3-1741-B687-F4556E4DF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7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ADB5A-16BD-5444-9389-6B6F13A8E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97980A-DE8A-4B4A-BC4C-7FCBA5EC4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92752-BE0B-804B-859C-CF3A6DCC7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9727-E495-7043-AC7F-A212842D5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EBB7E-592C-5D4C-B61C-295E4E9BA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76877-4033-A448-9A20-E471703F1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F0EAE-2BE6-CC43-A48D-B25582DFD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C25DD-B95C-6B47-BC29-E20221106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414C5-EA2D-964C-9DFB-B0565AD7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96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2617F-30D2-A741-AD56-87BC7241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FCF5B8-D0DE-0C43-8CBC-E75C1B7F51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E2DA0-649A-F54E-BC82-EC061E443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DEE9D-E4A4-D44C-B4E0-E15DC831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24865-0310-D64E-9310-14195D25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20990E-4C1E-4B4A-B05F-5BB18065C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28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754BF-F966-8747-B695-CE1F3FAA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C48C1-223C-8941-8403-14F277936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3DE54-1E46-4D49-A5DB-B98C567A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41520-D7CF-BF47-AB69-8F4BAF4D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E7737-C48A-124E-8D9B-61806E65A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2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EBC30C-DDF6-1A48-927B-496B6B82F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FA7192-0E1E-2649-A053-3F3C3F7A8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5BCEC-A8CA-D24E-9173-027320733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F6DC-6695-2649-9EBB-9ED8F2D4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9B647-0376-4047-9DDB-4D5592388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0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C6462-9864-1F4A-91B8-F977F0C6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D7419-04A7-C745-BC6A-7EAADFB98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C293E-2972-624B-8767-906C8FA92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324BE-54CB-D341-B198-3CF7B92440A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CC4F2-D38C-B243-8832-68C888E6F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24A34-8203-3B4C-984A-5F78278BE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BB9D2-F102-D749-96AC-F1EF8BCB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3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-200304"/>
            <a:ext cx="12191435" cy="1111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spc="300" dirty="0"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1184C1-4021-FD4B-8847-7F9EEDE3AE4A}"/>
              </a:ext>
            </a:extLst>
          </p:cNvPr>
          <p:cNvSpPr/>
          <p:nvPr/>
        </p:nvSpPr>
        <p:spPr>
          <a:xfrm>
            <a:off x="-249382" y="192922"/>
            <a:ext cx="12189820" cy="5664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highlight>
                  <a:srgbClr val="FFFF00"/>
                </a:highlight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[ (नजिक-नजिक येशूको) (२)</a:t>
            </a: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- </a:t>
            </a:r>
            <a:r>
              <a:rPr lang="en-US" sz="3500" b="1" dirty="0"/>
              <a:t>( </a:t>
            </a:r>
            <a:r>
              <a:rPr lang="en-US" sz="3500" b="1" dirty="0" err="1"/>
              <a:t>Najik</a:t>
            </a:r>
            <a:r>
              <a:rPr lang="en-US" sz="3500" b="1" dirty="0"/>
              <a:t> - </a:t>
            </a:r>
            <a:r>
              <a:rPr lang="en-US" sz="3500" b="1" dirty="0" err="1"/>
              <a:t>Najik</a:t>
            </a:r>
            <a:r>
              <a:rPr lang="en-US" sz="3500" b="1" dirty="0"/>
              <a:t> </a:t>
            </a:r>
            <a:r>
              <a:rPr lang="en-US" sz="3500" b="1" dirty="0" err="1"/>
              <a:t>Yeshuko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(आएर मात्र होइन</a:t>
            </a:r>
            <a:r>
              <a:rPr lang="en-US" sz="35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छोएर मात्र होइन) (२)</a:t>
            </a:r>
            <a:endParaRPr lang="en-US" sz="3500" b="1" dirty="0">
              <a:latin typeface="Kohinoor Devanagari" panose="02000000000000000000" pitchFamily="2" charset="77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en-US" sz="3500" b="1" dirty="0" err="1"/>
              <a:t>Ahyera</a:t>
            </a:r>
            <a:r>
              <a:rPr lang="en-US" sz="3500" b="1" dirty="0"/>
              <a:t> </a:t>
            </a:r>
            <a:r>
              <a:rPr lang="en-US" sz="3500" b="1" dirty="0" err="1"/>
              <a:t>Matra</a:t>
            </a:r>
            <a:r>
              <a:rPr lang="en-US" sz="3500" b="1" dirty="0"/>
              <a:t> </a:t>
            </a:r>
            <a:r>
              <a:rPr lang="en-US" sz="3500" b="1" dirty="0" err="1"/>
              <a:t>Hoina</a:t>
            </a:r>
            <a:r>
              <a:rPr lang="en-US" sz="3500" b="1" dirty="0"/>
              <a:t>, </a:t>
            </a:r>
            <a:r>
              <a:rPr lang="en-US" sz="3500" b="1" dirty="0" err="1"/>
              <a:t>Choyera</a:t>
            </a:r>
            <a:r>
              <a:rPr lang="en-US" sz="3500" b="1" dirty="0"/>
              <a:t> </a:t>
            </a:r>
            <a:r>
              <a:rPr lang="en-US" sz="3500" b="1" dirty="0" err="1"/>
              <a:t>Matra</a:t>
            </a:r>
            <a:r>
              <a:rPr lang="en-US" sz="3500" b="1" dirty="0"/>
              <a:t> </a:t>
            </a:r>
            <a:r>
              <a:rPr lang="en-US" sz="3500" b="1" dirty="0" err="1"/>
              <a:t>Hoina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मलाई हृदय लुकाऊ</a:t>
            </a:r>
            <a:r>
              <a:rPr lang="en-US" sz="35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मलाई हृदयमा अटाऊ (२) ] [३]</a:t>
            </a:r>
            <a:endParaRPr lang="en-US" sz="3500" b="1" dirty="0">
              <a:latin typeface="Kohinoor Devanagari" panose="02000000000000000000" pitchFamily="2" charset="77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en-US" sz="3500" b="1" dirty="0" err="1"/>
              <a:t>Malai</a:t>
            </a:r>
            <a:r>
              <a:rPr lang="en-US" sz="3500" b="1" dirty="0"/>
              <a:t> </a:t>
            </a:r>
            <a:r>
              <a:rPr lang="en-US" sz="3500" b="1" dirty="0" err="1"/>
              <a:t>Hridayama</a:t>
            </a:r>
            <a:r>
              <a:rPr lang="en-US" sz="3500" b="1" dirty="0"/>
              <a:t> </a:t>
            </a:r>
            <a:r>
              <a:rPr lang="en-US" sz="3500" b="1" dirty="0" err="1"/>
              <a:t>Lukau</a:t>
            </a:r>
            <a:r>
              <a:rPr lang="en-US" sz="3500" b="1" dirty="0"/>
              <a:t>, </a:t>
            </a:r>
            <a:r>
              <a:rPr lang="en-US" sz="3500" b="1" dirty="0" err="1"/>
              <a:t>Malai</a:t>
            </a:r>
            <a:r>
              <a:rPr lang="en-US" sz="3500" b="1" dirty="0"/>
              <a:t> </a:t>
            </a:r>
            <a:r>
              <a:rPr lang="en-US" sz="3500" b="1" dirty="0" err="1"/>
              <a:t>Hridayama</a:t>
            </a:r>
            <a:r>
              <a:rPr lang="en-US" sz="3500" b="1" dirty="0"/>
              <a:t> </a:t>
            </a:r>
            <a:r>
              <a:rPr lang="en-US" sz="3500" b="1" dirty="0" err="1"/>
              <a:t>Ahtau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(नजिक-नजिक येशूको) (२)</a:t>
            </a: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- </a:t>
            </a:r>
            <a:r>
              <a:rPr lang="en-US" sz="3500" b="1" dirty="0"/>
              <a:t>(</a:t>
            </a:r>
            <a:r>
              <a:rPr lang="en-US" sz="3500" b="1" dirty="0" err="1"/>
              <a:t>Najik</a:t>
            </a:r>
            <a:r>
              <a:rPr lang="en-US" sz="3500" b="1" dirty="0"/>
              <a:t> - </a:t>
            </a:r>
            <a:r>
              <a:rPr lang="en-US" sz="3500" b="1" dirty="0" err="1"/>
              <a:t>Najik</a:t>
            </a:r>
            <a:r>
              <a:rPr lang="en-US" sz="3500" b="1" dirty="0"/>
              <a:t> </a:t>
            </a:r>
            <a:r>
              <a:rPr lang="en-US" sz="3500" b="1" dirty="0" err="1"/>
              <a:t>Yeshuko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5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Kohinoor Devanagari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2021-09-04T02:31:17Z</dcterms:created>
  <dcterms:modified xsi:type="dcterms:W3CDTF">2021-09-04T02:31:51Z</dcterms:modified>
</cp:coreProperties>
</file>