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37"/>
    <p:restoredTop sz="95755"/>
  </p:normalViewPr>
  <p:slideViewPr>
    <p:cSldViewPr snapToGrid="0" snapToObjects="1">
      <p:cViewPr varScale="1">
        <p:scale>
          <a:sx n="59" d="100"/>
          <a:sy n="59" d="100"/>
        </p:scale>
        <p:origin x="208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258D-FA6B-3C46-B9D2-FE4DB2D0F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1F95C-1451-7443-9CA1-74144E3C5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93155-C465-524F-A023-46E2665A3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2AC37-0DA9-444A-899F-F0937B2A0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8F343-1505-0646-88A0-39ECF5CB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4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09E0-CD9A-9B41-89EE-05FF1D0B0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CD7B3-40BA-C94C-8894-7D7B9718C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DC3C-35A7-2040-94B1-EA8D038A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DA988-DA53-454F-A02F-DD4EE15E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257CF-17C1-1241-B4D4-9D0681E8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8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2514-757C-7D49-BD40-D7F2D41F7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9E364-D950-334A-9B64-CCA913B4B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14493-7AD7-3949-8223-99DCC16A6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0739F-C326-954B-9BF4-6AB719D5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5B6DE-91B9-5D41-8961-EF951342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7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46271-F83F-D443-BEFA-AA0F1BCD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00141-5F03-784F-A3AD-10F4FD490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8D3E1-D179-F54D-8677-CE0222F17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9FAFD-35B4-C54F-BFAA-D36E256FB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30EBA-C256-F546-9F15-88E0EA1A1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51EDD-2611-094E-94D9-4980BBDC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9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1928-611F-024B-B044-9789FD3F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2BF28-3F74-964C-8F4C-F194BF7DA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4224A-383C-A948-8E7C-F353CE7D2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082FA-1248-7E4E-99E1-9B223D556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E777D-CBAD-034C-86A2-5E5438908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7E0B24-A7EF-EF45-8C65-1C46A9C9D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2DBBF0-2D6B-2D48-97E0-ACB9442F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F66D2-7BC0-484A-98C7-C753CB04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5C641-F837-AA41-AC35-B778CCA17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857A3-420A-374F-87B0-85553EB3C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84364-DC99-0B43-B1B8-7886C815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C212D-A66A-3345-83E6-F50AF5DE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1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D204A-F90B-794F-91B3-2909BD8BF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6D337B-B96F-454E-A4DD-67730BDD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F6E7E-6708-3747-9FA1-77E67C13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2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6421-0557-CA4C-AD01-5C12E4A9D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9E5BC-955E-0640-B591-570E82AA4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51C45-928F-F34B-B467-42CDEAA97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1B4A9-BD85-254E-89A2-79A7D8116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9168-F875-864B-A6D2-5329CEA7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48923-3795-6143-9842-7CF60AFC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54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3769-D8CA-D14B-9A23-59F8759A1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06FA32-D7FF-C74D-B480-CCACA90F5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352B3-428E-BC48-8674-BFDE1F762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E8D9E-F2C0-074F-94DB-51346454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00F68-011E-AE4D-BC19-5827C9DA3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2AE7C-139A-7B40-97CA-F3D2F932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9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4419-8C33-4F45-AF1C-B6A83CA6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E7A98-5908-3F4D-B631-35B7ADC93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3AACF-D6B6-5C47-B433-6F44A1053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7941A-AF1D-9949-8005-75BFEDF8D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8554B-D198-814C-B73E-24855908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6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A2B9E5-45F5-9A41-A7FA-04267C0A1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04D69E-5645-3A43-9CB1-B7661ADD1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D2765-BCA8-A14A-AA76-AE345B69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3510-2047-0D4A-9F0C-026E43386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58499-0DA0-534C-BBB8-3DCD33441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9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538EF4-452E-E947-AB8C-178186E2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09EF2-4C56-1E42-8AB7-08F3FD268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2CCCE-A1C0-D142-8CEC-9517B7E9E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64E7E-AB96-9C4A-8F36-7B5AD3F6F33D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62FB8-AA99-9646-8C6E-98C91A187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220BA-337F-C744-9151-1338B9B48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28755-38CF-D043-81EF-A20849E1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991844"/>
            <a:ext cx="12191435" cy="4601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नारे लगाओ और गाओ रे झंडा मसीह का फैलाओ रे )</a:t>
            </a:r>
            <a:r>
              <a:rPr lang="en-US" sz="4000" b="1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Nare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Lagou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Gau</a:t>
            </a:r>
            <a:r>
              <a:rPr lang="en-US" sz="4000" b="1" dirty="0">
                <a:solidFill>
                  <a:schemeClr val="bg1"/>
                </a:solidFill>
              </a:rPr>
              <a:t> Re, </a:t>
            </a:r>
            <a:r>
              <a:rPr lang="en-US" sz="4000" b="1" dirty="0" err="1">
                <a:solidFill>
                  <a:schemeClr val="bg1"/>
                </a:solidFill>
              </a:rPr>
              <a:t>Janda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Fhelaurae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हालेलुयाह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हालेलुयाह )</a:t>
            </a:r>
            <a:r>
              <a:rPr lang="en-US" sz="4000" b="1" dirty="0">
                <a:solidFill>
                  <a:schemeClr val="bg1"/>
                </a:solidFill>
              </a:rPr>
              <a:t>4 (Hallelujah, Hallelujah 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( </a:t>
            </a:r>
            <a:r>
              <a:rPr lang="ne-NP" sz="4000" b="1" dirty="0">
                <a:solidFill>
                  <a:schemeClr val="bg1"/>
                </a:solidFill>
              </a:rPr>
              <a:t>आ हाहा आ हा हा )२  हा हा आ हाहा हा </a:t>
            </a:r>
            <a:r>
              <a:rPr lang="en-US" sz="4000" b="1" dirty="0">
                <a:solidFill>
                  <a:schemeClr val="bg1"/>
                </a:solidFill>
              </a:rPr>
              <a:t>} </a:t>
            </a:r>
            <a:r>
              <a:rPr lang="ne-NP" sz="4000" b="1" dirty="0">
                <a:solidFill>
                  <a:schemeClr val="bg1"/>
                </a:solidFill>
              </a:rPr>
              <a:t>४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2021-09-03T21:21:36Z</dcterms:created>
  <dcterms:modified xsi:type="dcterms:W3CDTF">2021-11-03T17:51:21Z</dcterms:modified>
</cp:coreProperties>
</file>