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86" r:id="rId2"/>
    <p:sldId id="387" r:id="rId3"/>
    <p:sldId id="388" r:id="rId4"/>
    <p:sldId id="389" r:id="rId5"/>
    <p:sldId id="39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14"/>
    <p:restoredTop sz="95775"/>
  </p:normalViewPr>
  <p:slideViewPr>
    <p:cSldViewPr snapToGrid="0" snapToObjects="1">
      <p:cViewPr varScale="1">
        <p:scale>
          <a:sx n="45" d="100"/>
          <a:sy n="45" d="100"/>
        </p:scale>
        <p:origin x="208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DD2D5-319A-BF4A-BDFC-7A2BA6A73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9ACBBE-A70E-FA45-A50D-6F51B367E2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BCB9F-AAFA-7F41-AD0C-4091989EC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EC3D-5DC2-5941-8590-7061BA9295AF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32262-0F28-F147-BA67-4085F4EDE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3FCC7-A3AA-6941-A547-D9E48A846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CB68-3635-C84B-9F8A-A53C96210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90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4E537-76F3-B247-8204-3EAD4E7E8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D73A8-7459-1948-BC7A-369074044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4DE2C-BE98-E641-B47B-CF50830DF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EC3D-5DC2-5941-8590-7061BA9295AF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C4598-09F4-A44A-B4D6-D880C34D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9D301-D78B-D444-9E40-50532910B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CB68-3635-C84B-9F8A-A53C96210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048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835A3-66CD-494D-AA9D-08FBEB13E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B1D58-1DC5-504A-A76E-E2301EFFA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549AC-0515-874D-B796-3010AE64F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EC3D-5DC2-5941-8590-7061BA9295AF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1874E-9D1F-5449-9384-45320DDFE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B311A-9C4F-5746-960B-E8D4AF0C9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CB68-3635-C84B-9F8A-A53C96210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6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8B875-BF45-D64F-A614-2FBD3452C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3C017-1897-D548-AE46-139FC1FFC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681A64-2E76-FB43-8432-67853AB80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8BC51D-BACF-FD46-9B67-74391CA66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EC3D-5DC2-5941-8590-7061BA9295AF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3C888-88E4-0949-BA27-B9C33FBB4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AC4E0-BFCD-0141-B278-5A624691D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CB68-3635-C84B-9F8A-A53C96210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50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9DCAF-451A-224D-833B-0C589F0F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6513D-81A3-714D-AAFE-88A4906FE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39D6E-18A1-CC41-9E8F-144DF90944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81A446-D09E-D848-B442-7E1864817E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32017B-2939-B148-A733-81F229DCF4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63169-0263-ED4A-84A1-2BD6E50AA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EC3D-5DC2-5941-8590-7061BA9295AF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E70EDB-824A-344F-8027-B9A926ABB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7D87B3-1ADB-5042-8434-0A7E6D6E7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CB68-3635-C84B-9F8A-A53C96210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550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B4843-FE9B-B24B-8C5B-99E9572A4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E48385-EE6A-0E4B-8E51-D6385EB97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EC3D-5DC2-5941-8590-7061BA9295AF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2D1A63-CED7-5C46-B8B5-3AF71CF0C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3701BE-7544-AC4F-811D-6BB311CB8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CB68-3635-C84B-9F8A-A53C96210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34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B3B17C-4393-CC41-B161-8982417BE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EC3D-5DC2-5941-8590-7061BA9295AF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54AC2E-B9B8-1F4A-B83C-A314B2338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4FDB5-8B86-4443-B87E-EE5BF883C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CB68-3635-C84B-9F8A-A53C96210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32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C65A1-0A52-F245-99A8-FADF0DC15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46EB8-C27A-6F41-A3B3-16F9BF35C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83D1B-8723-4B4E-A3E1-4409DF43D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9B558B-F9A3-C34F-B5A0-372EF8C16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EC3D-5DC2-5941-8590-7061BA9295AF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F8D82-732C-CF4D-BA74-F27A1925C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4738F9-F98F-024F-8C07-2756DE81A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CB68-3635-C84B-9F8A-A53C96210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52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0435E-0789-504E-B68D-7C03FD635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984439-34D4-E942-8B63-C7C62ABCD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10811-B497-6947-86AF-19026EDA4C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108AA-29F2-EC47-8BE1-21A90E4FB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EC3D-5DC2-5941-8590-7061BA9295AF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E4B1D-20F4-8E45-8C29-A2F703E37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3E7F44-3566-9940-ABEA-F9A26F5A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CB68-3635-C84B-9F8A-A53C96210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73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D4181-E02F-D342-8812-52FD53001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BD7EE5-8A0C-F744-A3BB-4828B2A58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F60E6-9F0D-0E4D-947F-CC9232DD0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EC3D-5DC2-5941-8590-7061BA9295AF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65401-CA7F-BC4F-B59B-35527D2A1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220F5-D8D2-DF4A-9AEC-A0D3F334B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CB68-3635-C84B-9F8A-A53C96210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62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897E19-51B5-D24A-9631-D7F7E83A90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A69355-E491-9549-8121-26BDF9025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C6467-7780-5247-A59D-9481E5B6F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EC3D-5DC2-5941-8590-7061BA9295AF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27F1B-FC81-C346-B882-0D3A8A30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C4C24-7582-AC4A-A356-C5CB4D2E2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CB68-3635-C84B-9F8A-A53C96210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5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152174-655B-5D44-90A8-B2D584549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A62DF0-75BE-A740-A3F3-8DE5C6D29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00F23-DFD8-9C42-A52C-553C6F55D1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AEC3D-5DC2-5941-8590-7061BA9295AF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27CE5-8B77-BB4F-AFF5-25D982397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F29B1-FD99-624E-ADB1-E2305C27A0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4CB68-3635-C84B-9F8A-A53C96210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281135"/>
            <a:ext cx="12191435" cy="5664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/>
              <a:t> </a:t>
            </a:r>
            <a:r>
              <a:rPr lang="ne-NP" sz="3500" b="1" dirty="0"/>
              <a:t>हेर म तिमीहरुलाई नयाँ हृदय दिनेछु</a:t>
            </a:r>
            <a:r>
              <a:rPr lang="en-US" sz="3500" b="1" dirty="0"/>
              <a:t>, </a:t>
            </a:r>
            <a:r>
              <a:rPr lang="ne-NP" sz="3500" b="1" dirty="0"/>
              <a:t>नयाँ आत्मा दिनेछु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Hera Ma </a:t>
            </a:r>
            <a:r>
              <a:rPr lang="en-US" sz="3500" b="1" dirty="0" err="1"/>
              <a:t>Timiharulai</a:t>
            </a:r>
            <a:r>
              <a:rPr lang="en-US" sz="3500" b="1" dirty="0"/>
              <a:t> Naya </a:t>
            </a:r>
            <a:r>
              <a:rPr lang="en-US" sz="3500" b="1" dirty="0" err="1"/>
              <a:t>Hridya</a:t>
            </a:r>
            <a:r>
              <a:rPr lang="en-US" sz="3500" b="1" dirty="0"/>
              <a:t> </a:t>
            </a:r>
            <a:r>
              <a:rPr lang="en-US" sz="3500" b="1" dirty="0" err="1"/>
              <a:t>Dinechu</a:t>
            </a:r>
            <a:r>
              <a:rPr lang="en-US" sz="3500" b="1" dirty="0"/>
              <a:t>, Naya </a:t>
            </a:r>
            <a:r>
              <a:rPr lang="en-US" sz="3500" b="1" dirty="0" err="1"/>
              <a:t>Aatma</a:t>
            </a:r>
            <a:r>
              <a:rPr lang="en-US" sz="3500" b="1" dirty="0"/>
              <a:t> </a:t>
            </a:r>
            <a:r>
              <a:rPr lang="en-US" sz="3500" b="1" dirty="0" err="1"/>
              <a:t>Dinechu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तिमीहरुबाट ढुंङ्गाको हृदय</a:t>
            </a:r>
            <a:r>
              <a:rPr lang="en-US" sz="3500" b="1" dirty="0"/>
              <a:t>, </a:t>
            </a:r>
            <a:r>
              <a:rPr lang="ne-NP" sz="3500" b="1" dirty="0"/>
              <a:t>निकाली मासुको हृदय दिनेछु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Timiharu</a:t>
            </a:r>
            <a:r>
              <a:rPr lang="en-US" sz="3500" b="1" dirty="0"/>
              <a:t> Bata </a:t>
            </a:r>
            <a:r>
              <a:rPr lang="en-US" sz="3500" b="1" dirty="0" err="1"/>
              <a:t>Dhundako</a:t>
            </a:r>
            <a:r>
              <a:rPr lang="en-US" sz="3500" b="1" dirty="0"/>
              <a:t> </a:t>
            </a:r>
            <a:r>
              <a:rPr lang="en-US" sz="3500" b="1" dirty="0" err="1"/>
              <a:t>Hridya</a:t>
            </a:r>
            <a:r>
              <a:rPr lang="en-US" sz="3500" b="1" dirty="0"/>
              <a:t>, </a:t>
            </a:r>
            <a:r>
              <a:rPr lang="en-US" sz="3500" b="1" dirty="0" err="1"/>
              <a:t>Nikali</a:t>
            </a:r>
            <a:r>
              <a:rPr lang="en-US" sz="3500" b="1" dirty="0"/>
              <a:t> </a:t>
            </a:r>
            <a:r>
              <a:rPr lang="en-US" sz="3500" b="1" dirty="0" err="1"/>
              <a:t>Masuko</a:t>
            </a:r>
            <a:r>
              <a:rPr lang="en-US" sz="3500" b="1" dirty="0"/>
              <a:t>, </a:t>
            </a:r>
            <a:r>
              <a:rPr lang="en-US" sz="3500" b="1" dirty="0" err="1"/>
              <a:t>Hridaya</a:t>
            </a:r>
            <a:r>
              <a:rPr lang="en-US" sz="3500" b="1" dirty="0"/>
              <a:t> </a:t>
            </a:r>
            <a:r>
              <a:rPr lang="en-US" sz="3500" b="1" dirty="0" err="1"/>
              <a:t>Dinechu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(नयाँ नयाँ हृदय दिनेछु नयाँ नयाँ काम गर्नेछु ) 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( Naya Naya </a:t>
            </a:r>
            <a:r>
              <a:rPr lang="en-US" sz="3500" b="1" dirty="0" err="1"/>
              <a:t>Hridaya</a:t>
            </a:r>
            <a:r>
              <a:rPr lang="en-US" sz="3500" b="1" dirty="0"/>
              <a:t> </a:t>
            </a:r>
            <a:r>
              <a:rPr lang="en-US" sz="3500" b="1" dirty="0" err="1"/>
              <a:t>Dinechu</a:t>
            </a:r>
            <a:r>
              <a:rPr lang="en-US" sz="3500" b="1" dirty="0"/>
              <a:t>, Naya Naya </a:t>
            </a:r>
            <a:r>
              <a:rPr lang="en-US" sz="3500" b="1" dirty="0" err="1"/>
              <a:t>Kaam</a:t>
            </a:r>
            <a:r>
              <a:rPr lang="en-US" sz="3500" b="1" dirty="0"/>
              <a:t> </a:t>
            </a:r>
            <a:r>
              <a:rPr lang="en-US" sz="3500" b="1" dirty="0" err="1"/>
              <a:t>Garnechu</a:t>
            </a:r>
            <a:r>
              <a:rPr lang="en-US" sz="3500" b="1" dirty="0"/>
              <a:t> )2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739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0"/>
            <a:ext cx="12191435" cy="6139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800" b="1" dirty="0"/>
              <a:t>ढुंङ्गाको हृदय</a:t>
            </a:r>
            <a:r>
              <a:rPr lang="en-US" sz="3800" b="1" dirty="0"/>
              <a:t>, </a:t>
            </a:r>
            <a:r>
              <a:rPr lang="ne-NP" sz="3800" b="1" dirty="0"/>
              <a:t>पुरै हटाई</a:t>
            </a:r>
            <a:r>
              <a:rPr lang="en-US" sz="3800" b="1" dirty="0"/>
              <a:t>, </a:t>
            </a:r>
            <a:r>
              <a:rPr lang="ne-NP" sz="3800" b="1" dirty="0"/>
              <a:t>मासुको हृदय</a:t>
            </a:r>
            <a:r>
              <a:rPr lang="en-US" sz="3800" b="1" dirty="0"/>
              <a:t>, </a:t>
            </a:r>
            <a:r>
              <a:rPr lang="ne-NP" sz="3800" b="1" dirty="0"/>
              <a:t>दिनुहोस हामीलाई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en-US" sz="3800" b="1" dirty="0" err="1"/>
              <a:t>Dhugako</a:t>
            </a:r>
            <a:r>
              <a:rPr lang="en-US" sz="3800" b="1" dirty="0"/>
              <a:t> </a:t>
            </a:r>
            <a:r>
              <a:rPr lang="en-US" sz="3800" b="1" dirty="0" err="1"/>
              <a:t>Hridaye</a:t>
            </a:r>
            <a:r>
              <a:rPr lang="en-US" sz="3800" b="1" dirty="0"/>
              <a:t>, </a:t>
            </a:r>
            <a:r>
              <a:rPr lang="en-US" sz="3800" b="1" dirty="0" err="1"/>
              <a:t>Purai</a:t>
            </a:r>
            <a:r>
              <a:rPr lang="en-US" sz="3800" b="1" dirty="0"/>
              <a:t> </a:t>
            </a:r>
            <a:r>
              <a:rPr lang="en-US" sz="3800" b="1" dirty="0" err="1"/>
              <a:t>Hataye</a:t>
            </a:r>
            <a:r>
              <a:rPr lang="en-US" sz="3800" b="1" dirty="0"/>
              <a:t>, </a:t>
            </a:r>
            <a:r>
              <a:rPr lang="en-US" sz="3800" b="1" dirty="0" err="1"/>
              <a:t>Masuko</a:t>
            </a:r>
            <a:r>
              <a:rPr lang="en-US" sz="3800" b="1" dirty="0"/>
              <a:t> </a:t>
            </a:r>
            <a:r>
              <a:rPr lang="en-US" sz="3800" b="1" dirty="0" err="1"/>
              <a:t>Hridaye</a:t>
            </a:r>
            <a:r>
              <a:rPr lang="en-US" sz="3800" b="1" dirty="0"/>
              <a:t>, </a:t>
            </a:r>
            <a:r>
              <a:rPr lang="en-US" sz="3800" b="1" dirty="0" err="1"/>
              <a:t>Dinuhosh</a:t>
            </a:r>
            <a:r>
              <a:rPr lang="en-US" sz="3800" b="1" dirty="0"/>
              <a:t> </a:t>
            </a:r>
            <a:r>
              <a:rPr lang="en-US" sz="3800" b="1" dirty="0" err="1"/>
              <a:t>Hamilai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ne-NP" sz="3800" b="1" dirty="0"/>
              <a:t>आफ्नो प्रतिज्ञा पुरा गर्नुहुने</a:t>
            </a:r>
            <a:r>
              <a:rPr lang="en-US" sz="3800" b="1" dirty="0"/>
              <a:t>, </a:t>
            </a:r>
            <a:r>
              <a:rPr lang="ne-NP" sz="3800" b="1" dirty="0"/>
              <a:t>विश्वासयोग्य एकमात्र परमेश्वर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en-US" sz="3800" b="1" dirty="0" err="1"/>
              <a:t>Afno</a:t>
            </a:r>
            <a:r>
              <a:rPr lang="en-US" sz="3800" b="1" dirty="0"/>
              <a:t> </a:t>
            </a:r>
            <a:r>
              <a:rPr lang="en-US" sz="3800" b="1" dirty="0" err="1"/>
              <a:t>Pratigya</a:t>
            </a:r>
            <a:r>
              <a:rPr lang="en-US" sz="3800" b="1" dirty="0"/>
              <a:t> Pura </a:t>
            </a:r>
            <a:r>
              <a:rPr lang="en-US" sz="3800" b="1" dirty="0" err="1"/>
              <a:t>Garnu</a:t>
            </a:r>
            <a:r>
              <a:rPr lang="en-US" sz="3800" b="1" dirty="0"/>
              <a:t> </a:t>
            </a:r>
            <a:r>
              <a:rPr lang="en-US" sz="3800" b="1" dirty="0" err="1"/>
              <a:t>Hune</a:t>
            </a:r>
            <a:r>
              <a:rPr lang="en-US" sz="3800" b="1" dirty="0"/>
              <a:t>, </a:t>
            </a:r>
            <a:r>
              <a:rPr lang="en-US" sz="3800" b="1" dirty="0" err="1"/>
              <a:t>Biswash</a:t>
            </a:r>
            <a:r>
              <a:rPr lang="en-US" sz="3800" b="1" dirty="0"/>
              <a:t> </a:t>
            </a:r>
            <a:r>
              <a:rPr lang="en-US" sz="3800" b="1" dirty="0" err="1"/>
              <a:t>Yogya</a:t>
            </a:r>
            <a:r>
              <a:rPr lang="en-US" sz="3800" b="1" dirty="0"/>
              <a:t> </a:t>
            </a:r>
            <a:r>
              <a:rPr lang="en-US" sz="3800" b="1" dirty="0" err="1"/>
              <a:t>Parmeshwor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ne-NP" sz="3800" b="1" dirty="0"/>
              <a:t>(नयाँ नयाँ हृदय दिनुहोस</a:t>
            </a:r>
            <a:r>
              <a:rPr lang="en-US" sz="3800" b="1" dirty="0"/>
              <a:t>, </a:t>
            </a:r>
            <a:r>
              <a:rPr lang="ne-NP" sz="3800" b="1" dirty="0"/>
              <a:t>नयाँ नयाँ काम गर्नुहोस)२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en-US" sz="3800" b="1" dirty="0"/>
              <a:t>(Naya Naya </a:t>
            </a:r>
            <a:r>
              <a:rPr lang="en-US" sz="3800" b="1" dirty="0" err="1"/>
              <a:t>Hridaya</a:t>
            </a:r>
            <a:r>
              <a:rPr lang="en-US" sz="3800" b="1" dirty="0"/>
              <a:t> </a:t>
            </a:r>
            <a:r>
              <a:rPr lang="en-US" sz="3800" b="1" dirty="0" err="1"/>
              <a:t>Dinechu</a:t>
            </a:r>
            <a:r>
              <a:rPr lang="en-US" sz="3800" b="1" dirty="0"/>
              <a:t>, Naya Naya </a:t>
            </a:r>
            <a:r>
              <a:rPr lang="en-US" sz="3800" b="1" dirty="0" err="1"/>
              <a:t>Kaam</a:t>
            </a:r>
            <a:r>
              <a:rPr lang="en-US" sz="3800" b="1" dirty="0"/>
              <a:t> </a:t>
            </a:r>
            <a:r>
              <a:rPr lang="en-US" sz="3800" b="1" dirty="0" err="1"/>
              <a:t>Garnechu</a:t>
            </a:r>
            <a:r>
              <a:rPr lang="en-US" sz="3800" b="1" dirty="0"/>
              <a:t> )2</a:t>
            </a:r>
            <a:endParaRPr lang="en-US" sz="38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91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704104"/>
            <a:ext cx="12191435" cy="593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300" b="1" dirty="0"/>
              <a:t>(तपाईलाई नजिकबाट चिन्न</a:t>
            </a:r>
            <a:r>
              <a:rPr lang="en-US" sz="4300" b="1" dirty="0"/>
              <a:t>, </a:t>
            </a:r>
            <a:r>
              <a:rPr lang="ne-NP" sz="4300" b="1" dirty="0"/>
              <a:t>तपाईलाई अझै प्रेम गर्न</a:t>
            </a:r>
            <a:r>
              <a:rPr lang="en-US" sz="43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4300" b="1" dirty="0"/>
              <a:t>(</a:t>
            </a:r>
            <a:r>
              <a:rPr lang="en-US" sz="4300" b="1" dirty="0" err="1"/>
              <a:t>Tapailai</a:t>
            </a:r>
            <a:r>
              <a:rPr lang="en-US" sz="4300" b="1" dirty="0"/>
              <a:t> </a:t>
            </a:r>
            <a:r>
              <a:rPr lang="en-US" sz="4300" b="1" dirty="0" err="1"/>
              <a:t>Najik</a:t>
            </a:r>
            <a:r>
              <a:rPr lang="en-US" sz="4300" b="1" dirty="0"/>
              <a:t> Bata </a:t>
            </a:r>
            <a:r>
              <a:rPr lang="en-US" sz="4300" b="1" dirty="0" err="1"/>
              <a:t>Chinna</a:t>
            </a:r>
            <a:r>
              <a:rPr lang="en-US" sz="4300" b="1" dirty="0"/>
              <a:t>, </a:t>
            </a:r>
            <a:r>
              <a:rPr lang="en-US" sz="4300" b="1" dirty="0" err="1"/>
              <a:t>Tapai</a:t>
            </a:r>
            <a:r>
              <a:rPr lang="en-US" sz="4300" b="1" dirty="0"/>
              <a:t> </a:t>
            </a:r>
            <a:r>
              <a:rPr lang="en-US" sz="4300" b="1" dirty="0" err="1"/>
              <a:t>Ajhai</a:t>
            </a:r>
            <a:r>
              <a:rPr lang="en-US" sz="4300" b="1" dirty="0"/>
              <a:t> </a:t>
            </a:r>
            <a:r>
              <a:rPr lang="en-US" sz="4300" b="1" dirty="0" err="1"/>
              <a:t>Prema</a:t>
            </a:r>
            <a:r>
              <a:rPr lang="en-US" sz="4300" b="1" dirty="0"/>
              <a:t> </a:t>
            </a:r>
            <a:r>
              <a:rPr lang="en-US" sz="4300" b="1" dirty="0" err="1"/>
              <a:t>Garna</a:t>
            </a:r>
            <a:endParaRPr lang="en-US" sz="4300" b="1" dirty="0"/>
          </a:p>
          <a:p>
            <a:pPr algn="ctr">
              <a:lnSpc>
                <a:spcPct val="150000"/>
              </a:lnSpc>
            </a:pPr>
            <a:r>
              <a:rPr lang="ne-NP" sz="4300" b="1" dirty="0"/>
              <a:t>तपाईलाई आज्ञाहरुलाई आनन्दसाथ पालन गर्न) २</a:t>
            </a:r>
            <a:endParaRPr lang="en-US" sz="4300" b="1" dirty="0"/>
          </a:p>
          <a:p>
            <a:pPr algn="ctr">
              <a:lnSpc>
                <a:spcPct val="150000"/>
              </a:lnSpc>
            </a:pPr>
            <a:r>
              <a:rPr lang="en-US" sz="4300" b="1" dirty="0" err="1"/>
              <a:t>Tapaiko</a:t>
            </a:r>
            <a:r>
              <a:rPr lang="en-US" sz="4300" b="1" dirty="0"/>
              <a:t> </a:t>
            </a:r>
            <a:r>
              <a:rPr lang="en-US" sz="4300" b="1" dirty="0" err="1"/>
              <a:t>Ahgya</a:t>
            </a:r>
            <a:r>
              <a:rPr lang="en-US" sz="4300" b="1" dirty="0"/>
              <a:t> </a:t>
            </a:r>
            <a:r>
              <a:rPr lang="en-US" sz="4300" b="1" dirty="0" err="1"/>
              <a:t>Harulai</a:t>
            </a:r>
            <a:r>
              <a:rPr lang="en-US" sz="4300" b="1" dirty="0"/>
              <a:t> Ananda </a:t>
            </a:r>
            <a:r>
              <a:rPr lang="en-US" sz="4300" b="1" dirty="0" err="1"/>
              <a:t>Sath</a:t>
            </a:r>
            <a:r>
              <a:rPr lang="en-US" sz="4300" b="1" dirty="0"/>
              <a:t> </a:t>
            </a:r>
            <a:r>
              <a:rPr lang="en-US" sz="4300" b="1" dirty="0" err="1"/>
              <a:t>Palana</a:t>
            </a:r>
            <a:r>
              <a:rPr lang="en-US" sz="4300" b="1" dirty="0"/>
              <a:t> </a:t>
            </a:r>
            <a:r>
              <a:rPr lang="en-US" sz="4300" b="1" dirty="0" err="1"/>
              <a:t>Garna</a:t>
            </a:r>
            <a:r>
              <a:rPr lang="en-US" sz="4300" b="1" dirty="0"/>
              <a:t> )2 </a:t>
            </a:r>
          </a:p>
          <a:p>
            <a:pPr algn="ctr">
              <a:lnSpc>
                <a:spcPct val="150000"/>
              </a:lnSpc>
            </a:pPr>
            <a:r>
              <a:rPr lang="ne-NP" sz="4300" b="1" dirty="0"/>
              <a:t>हामी चाहदछौं.....</a:t>
            </a:r>
            <a:r>
              <a:rPr lang="en-US" sz="4300" b="1" dirty="0"/>
              <a:t> Hami </a:t>
            </a:r>
            <a:r>
              <a:rPr lang="en-US" sz="4300" b="1" dirty="0" err="1"/>
              <a:t>Chahandachaw</a:t>
            </a:r>
            <a:r>
              <a:rPr lang="en-US" sz="4300" b="1" dirty="0"/>
              <a:t>…..</a:t>
            </a:r>
          </a:p>
          <a:p>
            <a:pPr algn="ctr">
              <a:lnSpc>
                <a:spcPct val="150000"/>
              </a:lnSpc>
            </a:pPr>
            <a:endParaRPr lang="en-US" sz="43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697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268203"/>
            <a:ext cx="12191435" cy="6825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700" b="1" dirty="0"/>
              <a:t>ख्रीष्ट येशू भत्रि जुन मन थियो</a:t>
            </a:r>
            <a:r>
              <a:rPr lang="en-US" sz="3700" b="1" dirty="0"/>
              <a:t>, </a:t>
            </a:r>
            <a:r>
              <a:rPr lang="ne-NP" sz="3700" b="1" dirty="0"/>
              <a:t>त्यही मन आज दिनुहोस हामीलाई</a:t>
            </a:r>
            <a:r>
              <a:rPr lang="en-US" sz="37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700" b="1" dirty="0"/>
              <a:t>Christ </a:t>
            </a:r>
            <a:r>
              <a:rPr lang="en-US" sz="3700" b="1" dirty="0" err="1"/>
              <a:t>Yeshu</a:t>
            </a:r>
            <a:r>
              <a:rPr lang="en-US" sz="3700" b="1" dirty="0"/>
              <a:t> </a:t>
            </a:r>
            <a:r>
              <a:rPr lang="en-US" sz="3700" b="1" dirty="0" err="1"/>
              <a:t>Vitra</a:t>
            </a:r>
            <a:r>
              <a:rPr lang="en-US" sz="3700" b="1" dirty="0"/>
              <a:t> Jun </a:t>
            </a:r>
            <a:r>
              <a:rPr lang="en-US" sz="3700" b="1" dirty="0" err="1"/>
              <a:t>Maana</a:t>
            </a:r>
            <a:r>
              <a:rPr lang="en-US" sz="3700" b="1" dirty="0"/>
              <a:t> </a:t>
            </a:r>
            <a:r>
              <a:rPr lang="en-US" sz="3700" b="1" dirty="0" err="1"/>
              <a:t>Thiyo</a:t>
            </a:r>
            <a:r>
              <a:rPr lang="en-US" sz="3700" b="1" dirty="0"/>
              <a:t>, </a:t>
            </a:r>
            <a:r>
              <a:rPr lang="en-US" sz="3700" b="1" dirty="0" err="1"/>
              <a:t>Tyahi</a:t>
            </a:r>
            <a:r>
              <a:rPr lang="en-US" sz="3700" b="1" dirty="0"/>
              <a:t> </a:t>
            </a:r>
            <a:r>
              <a:rPr lang="en-US" sz="3700" b="1" dirty="0" err="1"/>
              <a:t>Maan</a:t>
            </a:r>
            <a:r>
              <a:rPr lang="en-US" sz="3700" b="1" dirty="0"/>
              <a:t> </a:t>
            </a:r>
            <a:r>
              <a:rPr lang="en-US" sz="3700" b="1" dirty="0" err="1"/>
              <a:t>Aaja</a:t>
            </a:r>
            <a:r>
              <a:rPr lang="en-US" sz="3700" b="1" dirty="0"/>
              <a:t> </a:t>
            </a:r>
            <a:r>
              <a:rPr lang="en-US" sz="3700" b="1" dirty="0" err="1"/>
              <a:t>Dinuhos</a:t>
            </a:r>
            <a:r>
              <a:rPr lang="en-US" sz="3700" b="1" dirty="0"/>
              <a:t> </a:t>
            </a:r>
            <a:r>
              <a:rPr lang="en-US" sz="3700" b="1" dirty="0" err="1"/>
              <a:t>Hamilai</a:t>
            </a:r>
            <a:endParaRPr lang="en-US" sz="3700" b="1" dirty="0"/>
          </a:p>
          <a:p>
            <a:pPr algn="ctr">
              <a:lnSpc>
                <a:spcPct val="150000"/>
              </a:lnSpc>
            </a:pPr>
            <a:r>
              <a:rPr lang="ne-NP" sz="3700" b="1" dirty="0"/>
              <a:t>पिताको सपना पुरा गर्नलाई</a:t>
            </a:r>
            <a:r>
              <a:rPr lang="en-US" sz="3700" b="1" dirty="0"/>
              <a:t>, </a:t>
            </a:r>
            <a:r>
              <a:rPr lang="ne-NP" sz="3700" b="1" dirty="0"/>
              <a:t>उत्सुक हुने मन दिनुहोस हामीलाई</a:t>
            </a:r>
            <a:endParaRPr lang="en-US" sz="3700" b="1" dirty="0"/>
          </a:p>
          <a:p>
            <a:pPr algn="ctr">
              <a:lnSpc>
                <a:spcPct val="150000"/>
              </a:lnSpc>
            </a:pPr>
            <a:r>
              <a:rPr lang="en-US" sz="3700" b="1" dirty="0" err="1"/>
              <a:t>Pitako</a:t>
            </a:r>
            <a:r>
              <a:rPr lang="en-US" sz="3700" b="1" dirty="0"/>
              <a:t> </a:t>
            </a:r>
            <a:r>
              <a:rPr lang="en-US" sz="3700" b="1" dirty="0" err="1"/>
              <a:t>Sapana</a:t>
            </a:r>
            <a:r>
              <a:rPr lang="en-US" sz="3700" b="1" dirty="0"/>
              <a:t> Pura </a:t>
            </a:r>
            <a:r>
              <a:rPr lang="en-US" sz="3700" b="1" dirty="0" err="1"/>
              <a:t>Garnalai</a:t>
            </a:r>
            <a:r>
              <a:rPr lang="en-US" sz="3700" b="1" dirty="0"/>
              <a:t>, </a:t>
            </a:r>
            <a:r>
              <a:rPr lang="en-US" sz="3700" b="1" dirty="0" err="1"/>
              <a:t>Utsuk</a:t>
            </a:r>
            <a:r>
              <a:rPr lang="en-US" sz="3700" b="1" dirty="0"/>
              <a:t> </a:t>
            </a:r>
            <a:r>
              <a:rPr lang="en-US" sz="3700" b="1" dirty="0" err="1"/>
              <a:t>Hune</a:t>
            </a:r>
            <a:r>
              <a:rPr lang="en-US" sz="3700" b="1" dirty="0"/>
              <a:t> </a:t>
            </a:r>
            <a:r>
              <a:rPr lang="en-US" sz="3700" b="1" dirty="0" err="1"/>
              <a:t>Maan</a:t>
            </a:r>
            <a:r>
              <a:rPr lang="en-US" sz="3700" b="1" dirty="0"/>
              <a:t> </a:t>
            </a:r>
            <a:r>
              <a:rPr lang="en-US" sz="3700" b="1" dirty="0" err="1"/>
              <a:t>Dinuhosh</a:t>
            </a:r>
            <a:r>
              <a:rPr lang="en-US" sz="3700" b="1" dirty="0"/>
              <a:t> </a:t>
            </a:r>
            <a:r>
              <a:rPr lang="en-US" sz="3700" b="1" dirty="0" err="1"/>
              <a:t>Hamilai</a:t>
            </a:r>
            <a:endParaRPr lang="en-US" sz="3700" b="1" dirty="0"/>
          </a:p>
          <a:p>
            <a:pPr algn="ctr">
              <a:lnSpc>
                <a:spcPct val="150000"/>
              </a:lnSpc>
            </a:pPr>
            <a:endParaRPr lang="en-US" sz="37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317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346364"/>
            <a:ext cx="12191435" cy="7007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800" b="1" dirty="0"/>
              <a:t>(नयाँ नयाँ हृदय दिनुहोस</a:t>
            </a:r>
            <a:r>
              <a:rPr lang="en-US" sz="3800" b="1" dirty="0"/>
              <a:t>, </a:t>
            </a:r>
            <a:r>
              <a:rPr lang="ne-NP" sz="3800" b="1" dirty="0"/>
              <a:t>नयाँ नयाँ काम गर्नुहोस) २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en-US" sz="3800" b="1" dirty="0"/>
              <a:t>( Naya Naya </a:t>
            </a:r>
            <a:r>
              <a:rPr lang="en-US" sz="3800" b="1" dirty="0" err="1"/>
              <a:t>Hridaya</a:t>
            </a:r>
            <a:r>
              <a:rPr lang="en-US" sz="3800" b="1" dirty="0"/>
              <a:t> </a:t>
            </a:r>
            <a:r>
              <a:rPr lang="en-US" sz="3800" b="1" dirty="0" err="1"/>
              <a:t>Dinechu</a:t>
            </a:r>
            <a:r>
              <a:rPr lang="en-US" sz="3800" b="1" dirty="0"/>
              <a:t>, Naya Naya </a:t>
            </a:r>
            <a:r>
              <a:rPr lang="en-US" sz="3800" b="1" dirty="0" err="1"/>
              <a:t>Kaam</a:t>
            </a:r>
            <a:r>
              <a:rPr lang="en-US" sz="3800" b="1" dirty="0"/>
              <a:t> </a:t>
            </a:r>
            <a:r>
              <a:rPr lang="en-US" sz="3800" b="1" dirty="0" err="1"/>
              <a:t>Garnechu</a:t>
            </a:r>
            <a:r>
              <a:rPr lang="en-US" sz="38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800" b="1" dirty="0"/>
              <a:t>( तपाईलाई नजिकबाट चिन्न</a:t>
            </a:r>
            <a:r>
              <a:rPr lang="en-US" sz="3800" b="1" dirty="0"/>
              <a:t>, </a:t>
            </a:r>
            <a:r>
              <a:rPr lang="ne-NP" sz="3800" b="1" dirty="0"/>
              <a:t>तपाईलाई अझै प्रेम गर्न</a:t>
            </a:r>
            <a:r>
              <a:rPr lang="en-US" sz="38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800" b="1" dirty="0"/>
              <a:t>( </a:t>
            </a:r>
            <a:r>
              <a:rPr lang="en-US" sz="3800" b="1" dirty="0" err="1"/>
              <a:t>Tapailai</a:t>
            </a:r>
            <a:r>
              <a:rPr lang="en-US" sz="3800" b="1" dirty="0"/>
              <a:t> </a:t>
            </a:r>
            <a:r>
              <a:rPr lang="en-US" sz="3800" b="1" dirty="0" err="1"/>
              <a:t>Najik</a:t>
            </a:r>
            <a:r>
              <a:rPr lang="en-US" sz="3800" b="1" dirty="0"/>
              <a:t> Bata </a:t>
            </a:r>
            <a:r>
              <a:rPr lang="en-US" sz="3800" b="1" dirty="0" err="1"/>
              <a:t>Chinna</a:t>
            </a:r>
            <a:r>
              <a:rPr lang="en-US" sz="3800" b="1" dirty="0"/>
              <a:t>, </a:t>
            </a:r>
            <a:r>
              <a:rPr lang="en-US" sz="3800" b="1" dirty="0" err="1"/>
              <a:t>Tapai</a:t>
            </a:r>
            <a:r>
              <a:rPr lang="en-US" sz="3800" b="1" dirty="0"/>
              <a:t> </a:t>
            </a:r>
            <a:r>
              <a:rPr lang="en-US" sz="3800" b="1" dirty="0" err="1"/>
              <a:t>Ajhai</a:t>
            </a:r>
            <a:r>
              <a:rPr lang="en-US" sz="3800" b="1" dirty="0"/>
              <a:t> </a:t>
            </a:r>
            <a:r>
              <a:rPr lang="en-US" sz="3800" b="1" dirty="0" err="1"/>
              <a:t>Prema</a:t>
            </a:r>
            <a:r>
              <a:rPr lang="en-US" sz="3800" b="1" dirty="0"/>
              <a:t> </a:t>
            </a:r>
            <a:r>
              <a:rPr lang="en-US" sz="3800" b="1" dirty="0" err="1"/>
              <a:t>Garna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ne-NP" sz="3800" b="1" dirty="0"/>
              <a:t>तपाईलाई आज्ञाहरुलाई आनन्दसाथ पालन गर्न) २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en-US" sz="3800" b="1" dirty="0" err="1"/>
              <a:t>Tapaiko</a:t>
            </a:r>
            <a:r>
              <a:rPr lang="en-US" sz="3800" b="1" dirty="0"/>
              <a:t> </a:t>
            </a:r>
            <a:r>
              <a:rPr lang="en-US" sz="3800" b="1" dirty="0" err="1"/>
              <a:t>Ahgya</a:t>
            </a:r>
            <a:r>
              <a:rPr lang="en-US" sz="3800" b="1" dirty="0"/>
              <a:t> </a:t>
            </a:r>
            <a:r>
              <a:rPr lang="en-US" sz="3800" b="1" dirty="0" err="1"/>
              <a:t>Harulai</a:t>
            </a:r>
            <a:r>
              <a:rPr lang="en-US" sz="3800" b="1" dirty="0"/>
              <a:t> Ananda </a:t>
            </a:r>
            <a:r>
              <a:rPr lang="en-US" sz="3800" b="1" dirty="0" err="1"/>
              <a:t>Sath</a:t>
            </a:r>
            <a:r>
              <a:rPr lang="en-US" sz="3800" b="1" dirty="0"/>
              <a:t> </a:t>
            </a:r>
            <a:r>
              <a:rPr lang="en-US" sz="3800" b="1" dirty="0" err="1"/>
              <a:t>Palana</a:t>
            </a:r>
            <a:r>
              <a:rPr lang="en-US" sz="3800" b="1" dirty="0"/>
              <a:t> </a:t>
            </a:r>
            <a:r>
              <a:rPr lang="en-US" sz="3800" b="1" dirty="0" err="1"/>
              <a:t>Garna</a:t>
            </a:r>
            <a:r>
              <a:rPr lang="en-US" sz="3800" b="1" dirty="0"/>
              <a:t> )2 </a:t>
            </a:r>
          </a:p>
          <a:p>
            <a:pPr algn="ctr">
              <a:lnSpc>
                <a:spcPct val="150000"/>
              </a:lnSpc>
            </a:pPr>
            <a:r>
              <a:rPr lang="ne-NP" sz="3800" b="1" dirty="0"/>
              <a:t>हामी चाहदछौं.....</a:t>
            </a:r>
            <a:r>
              <a:rPr lang="en-US" sz="3800" b="1" dirty="0"/>
              <a:t>Hami </a:t>
            </a:r>
            <a:r>
              <a:rPr lang="en-US" sz="3800" b="1" dirty="0" err="1"/>
              <a:t>Chahandachaw</a:t>
            </a:r>
            <a:r>
              <a:rPr lang="en-US" sz="3800" b="1" dirty="0"/>
              <a:t>…..</a:t>
            </a:r>
          </a:p>
          <a:p>
            <a:pPr algn="ctr">
              <a:lnSpc>
                <a:spcPct val="150000"/>
              </a:lnSpc>
            </a:pPr>
            <a:endParaRPr lang="en-US" sz="38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113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Macintosh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2021-09-04T02:12:46Z</dcterms:created>
  <dcterms:modified xsi:type="dcterms:W3CDTF">2021-09-04T02:13:31Z</dcterms:modified>
</cp:coreProperties>
</file>