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412" r:id="rId2"/>
    <p:sldId id="413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417"/>
    <p:restoredTop sz="95775"/>
  </p:normalViewPr>
  <p:slideViewPr>
    <p:cSldViewPr snapToGrid="0" snapToObjects="1">
      <p:cViewPr varScale="1">
        <p:scale>
          <a:sx n="44" d="100"/>
          <a:sy n="44" d="100"/>
        </p:scale>
        <p:origin x="272" y="1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15C11E-F763-F84B-9B1F-66CEC4D37273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BE340-41BE-7147-9B96-5C85131EA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14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752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258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30CDF-A534-234D-BB6F-0E7284DCEC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35CD5A-DCFE-5044-995B-361D6DB34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297E11-032F-CD46-9C6A-C097568A6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B6BE1-65F5-EA42-8969-33D83D1A7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75EECC-EA71-1647-ABA5-D696F9956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533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3320C-DD98-1348-9383-3DAFD7A32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37810-DFCF-0548-8F8E-5B5E93733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F3132-6621-BF4D-9792-FB30749D4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3694F-91A3-6340-A801-5DC69E18D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581EE-481C-5A46-BF7C-D0D07B973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14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98D23-B8CD-D240-B64D-F09C7814E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51229-8742-904B-B769-92DBC92A6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AD3CC-8349-4247-865D-CAD1E4109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FA8F-2FF9-3248-9379-9695B3C02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AEE79-7070-494F-AF1A-DB2D78F7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27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B855-1475-1147-BE99-E0761EAF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48D3B-363F-4042-9EE2-077F354A91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A01BE-C018-E845-9AAB-134EE9E1D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BFD8A-9923-6F40-A5BE-C4AA2E473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2EB36F-A64F-E340-95DA-8004BBD8E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2CB91-C7F8-EE45-A6D2-33A356D76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94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2224-52A3-2D40-B1F2-182C6175D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71AAB6-6DCF-1640-8035-4A81CAE52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F5C452-E184-2D48-A8E4-2C5C287776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EF6DC-32BD-614C-91CB-B7D680D95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471EC3-10AD-424E-B8D3-DFCCE808F1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FAA99-4E89-5746-AAE4-082BE4C22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E05B1F-C133-6445-8D52-C23D7F35D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C947B4-D5B2-9C45-8844-4D534994A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0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4FE67-737E-DF4B-B490-65CAF5801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6A2AE7-3D58-0A44-9D39-539989B6D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280C86-7217-7D4A-B736-E15D0CA32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9373A6-9A46-0244-BF19-9A11FEF32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1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6F78DD-9161-0144-A77C-4E0DD322D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33FDD8-0293-924C-9184-1398BECE4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30F3B-3316-8640-908D-7FB449D7E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26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BA7AA-8AC8-A84A-91BF-2B623F6A7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6BE3F-3875-694E-BD30-6524B2949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5F010-DDF5-FD47-9B52-1D867E37F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460BDE-AB9B-D846-9498-179958A7A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3FF2DE-E083-C242-9D5E-003622A6F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41F00-26D1-454B-AA7A-C7168D9A8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93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7E555-D56C-B941-9C85-0D11936F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9BC9C4-4FCC-C046-9D01-6559B98B55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565F5-9153-354F-9DA2-D20A7CCCB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08676-87BA-214A-B766-F11F22653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4263D1-CB91-9F45-ACE1-17D14FD0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C66BD-F9D0-EF45-8959-54C975666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3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805F1-B2F0-744F-AAF3-66709D1FA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19206-DFE2-2642-9E9D-20AE4119A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350E7-5B0D-3C41-8D54-CFDE323FF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C1FF4-59D6-E44D-BF46-5445C95E5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91D9C-555F-8146-9797-1EC1C1709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99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191263-6B95-134A-934D-42F5A1CCB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C5E471-BEDC-F146-9E65-83104C129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AB5DA-B280-CA44-8F91-A9A222716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DDB6A-2E5E-F84B-BA53-63064CA73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229FF-B62F-124D-9556-96D66119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64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E5A00-AC99-1742-93D6-17EB4FB41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4F5FF-F15F-C743-A353-8C65A772C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D8A87-44D8-8C4A-8D41-72D439883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48EB1-53FA-6544-8DBE-9FC1693C94E2}" type="datetimeFigureOut">
              <a:rPr lang="en-US" smtClean="0"/>
              <a:t>9/4/21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A02B1-139F-B04B-BC6A-F0D69F87E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18401-E421-3940-9986-5A78A3787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F7FB3-4952-0248-A522-7FF31F8B8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8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9501A79-A082-0F49-9809-5932BAC10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864" y="4104328"/>
            <a:ext cx="6716272" cy="2753672"/>
          </a:xfrm>
          <a:prstGeom prst="rect">
            <a:avLst/>
          </a:prstGeom>
        </p:spPr>
      </p:pic>
      <p:pic>
        <p:nvPicPr>
          <p:cNvPr id="3" name="Picture 2" descr="A picture containing plant, leaf&#10;&#10;Description automatically generated">
            <a:extLst>
              <a:ext uri="{FF2B5EF4-FFF2-40B4-BE49-F238E27FC236}">
                <a16:creationId xmlns:a16="http://schemas.microsoft.com/office/drawing/2014/main" id="{75E19027-F0C8-F042-AB25-1B0E71702A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7566"/>
            <a:ext cx="11744325" cy="39687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C87CBD3-D26D-E844-BB3E-B56F9E71C11D}"/>
              </a:ext>
            </a:extLst>
          </p:cNvPr>
          <p:cNvSpPr/>
          <p:nvPr/>
        </p:nvSpPr>
        <p:spPr>
          <a:xfrm>
            <a:off x="-242888" y="12680"/>
            <a:ext cx="12426622" cy="625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br>
              <a:rPr lang="en-US" sz="3000" b="1" dirty="0">
                <a:solidFill>
                  <a:srgbClr val="FF0000"/>
                </a:solidFill>
              </a:rPr>
            </a:br>
            <a:r>
              <a:rPr lang="en-US" sz="3000" b="1" dirty="0"/>
              <a:t> </a:t>
            </a:r>
            <a:r>
              <a:rPr lang="ne-NP" sz="3000" b="1" dirty="0"/>
              <a:t>नेपाली भाषैमा.....</a:t>
            </a:r>
            <a:r>
              <a:rPr lang="en-US" sz="3000" b="1" dirty="0"/>
              <a:t>, </a:t>
            </a:r>
            <a:r>
              <a:rPr lang="ne-NP" sz="3000" b="1" dirty="0"/>
              <a:t>गरौन महिमा....</a:t>
            </a:r>
            <a:br>
              <a:rPr lang="en-US" sz="3000" b="1" dirty="0"/>
            </a:br>
            <a:r>
              <a:rPr lang="en-US" sz="3000" b="1" dirty="0"/>
              <a:t>Nepali </a:t>
            </a:r>
            <a:r>
              <a:rPr lang="en-US" sz="3000" b="1" dirty="0" err="1"/>
              <a:t>Basaima</a:t>
            </a:r>
            <a:r>
              <a:rPr lang="en-US" sz="3000" b="1" dirty="0"/>
              <a:t>......</a:t>
            </a:r>
            <a:r>
              <a:rPr lang="en-US" sz="3000" b="1" dirty="0" err="1"/>
              <a:t>Garauna</a:t>
            </a:r>
            <a:r>
              <a:rPr lang="en-US" sz="3000" b="1" dirty="0"/>
              <a:t> Mahima.......</a:t>
            </a:r>
            <a:br>
              <a:rPr lang="en-US" sz="3000" b="1" dirty="0"/>
            </a:br>
            <a:r>
              <a:rPr lang="ne-NP" sz="3000" b="1" dirty="0"/>
              <a:t>हाम्रो राजा येशुलाई.....</a:t>
            </a:r>
            <a:r>
              <a:rPr lang="en-US" sz="3000" b="1" dirty="0"/>
              <a:t>, </a:t>
            </a:r>
            <a:r>
              <a:rPr lang="ne-NP" sz="3000" b="1" dirty="0"/>
              <a:t>पुर्खेउली भाकैमा.....</a:t>
            </a:r>
            <a:br>
              <a:rPr lang="en-US" sz="3000" b="1" dirty="0"/>
            </a:br>
            <a:r>
              <a:rPr lang="en-US" sz="3000" b="1" dirty="0"/>
              <a:t>Hamro Raja </a:t>
            </a:r>
            <a:r>
              <a:rPr lang="en-US" sz="3000" b="1" dirty="0" err="1"/>
              <a:t>Yeshulai</a:t>
            </a:r>
            <a:r>
              <a:rPr lang="en-US" sz="3000" b="1" dirty="0"/>
              <a:t>...... </a:t>
            </a:r>
            <a:r>
              <a:rPr lang="en-US" sz="3000" b="1" dirty="0" err="1"/>
              <a:t>Purkauli</a:t>
            </a:r>
            <a:r>
              <a:rPr lang="en-US" sz="3000" b="1" dirty="0"/>
              <a:t> </a:t>
            </a:r>
            <a:r>
              <a:rPr lang="en-US" sz="3000" b="1" dirty="0" err="1"/>
              <a:t>Bhakaima</a:t>
            </a:r>
            <a:r>
              <a:rPr lang="en-US" sz="3000" b="1" dirty="0"/>
              <a:t>...</a:t>
            </a:r>
            <a:br>
              <a:rPr lang="en-US" sz="3000" b="1" dirty="0"/>
            </a:br>
            <a:r>
              <a:rPr lang="en-US" sz="3000" b="1" dirty="0"/>
              <a:t> </a:t>
            </a:r>
            <a:r>
              <a:rPr lang="ne-NP" sz="3000" b="1" dirty="0"/>
              <a:t>येशु हाम्रो राजा</a:t>
            </a:r>
            <a:r>
              <a:rPr lang="en-US" sz="3000" b="1" dirty="0"/>
              <a:t>, </a:t>
            </a:r>
            <a:r>
              <a:rPr lang="ne-NP" sz="3000" b="1" dirty="0"/>
              <a:t>हामी उनको प्रजा</a:t>
            </a:r>
            <a:r>
              <a:rPr lang="en-US" sz="3000" b="1" dirty="0"/>
              <a:t>, </a:t>
            </a:r>
            <a:r>
              <a:rPr lang="ne-NP" sz="3000" b="1" dirty="0"/>
              <a:t>गरौन महिमा येशुलाई आज</a:t>
            </a:r>
            <a:br>
              <a:rPr lang="en-US" sz="3000" b="1" dirty="0"/>
            </a:br>
            <a:r>
              <a:rPr lang="en-US" sz="3000" b="1" dirty="0"/>
              <a:t>( </a:t>
            </a:r>
            <a:r>
              <a:rPr lang="en-US" sz="3000" b="1" dirty="0" err="1"/>
              <a:t>Yeshu</a:t>
            </a:r>
            <a:r>
              <a:rPr lang="en-US" sz="3000" b="1" dirty="0"/>
              <a:t> Hamro Raja Hami </a:t>
            </a:r>
            <a:r>
              <a:rPr lang="en-US" sz="3000" b="1" dirty="0" err="1"/>
              <a:t>Unko</a:t>
            </a:r>
            <a:r>
              <a:rPr lang="en-US" sz="3000" b="1" dirty="0"/>
              <a:t> </a:t>
            </a:r>
            <a:r>
              <a:rPr lang="en-US" sz="3000" b="1" dirty="0" err="1"/>
              <a:t>Prajha</a:t>
            </a:r>
            <a:r>
              <a:rPr lang="en-US" sz="3000" b="1" dirty="0"/>
              <a:t>, </a:t>
            </a:r>
            <a:r>
              <a:rPr lang="en-US" sz="3000" b="1" dirty="0" err="1"/>
              <a:t>Garauna</a:t>
            </a:r>
            <a:r>
              <a:rPr lang="en-US" sz="3000" b="1" dirty="0"/>
              <a:t> Mahima </a:t>
            </a:r>
            <a:r>
              <a:rPr lang="en-US" sz="3000" b="1" dirty="0" err="1"/>
              <a:t>Yeshulai</a:t>
            </a:r>
            <a:r>
              <a:rPr lang="en-US" sz="3000" b="1" dirty="0"/>
              <a:t> </a:t>
            </a:r>
            <a:r>
              <a:rPr lang="en-US" sz="3000" b="1" dirty="0" err="1"/>
              <a:t>Aaja</a:t>
            </a:r>
            <a:r>
              <a:rPr lang="en-US" sz="3000" b="1" dirty="0"/>
              <a:t> )2</a:t>
            </a:r>
            <a:br>
              <a:rPr lang="en-US" sz="3000" b="1" dirty="0"/>
            </a:br>
            <a:r>
              <a:rPr lang="ne-NP" sz="3000" b="1" dirty="0"/>
              <a:t>नाच्दै रमाउदै ताली बजाउदै</a:t>
            </a:r>
            <a:r>
              <a:rPr lang="en-US" sz="3000" b="1" dirty="0"/>
              <a:t>, </a:t>
            </a:r>
            <a:r>
              <a:rPr lang="ne-NP" sz="3000" b="1" dirty="0"/>
              <a:t>मादलुको तालमा कमर हल्लाउदै</a:t>
            </a:r>
            <a:br>
              <a:rPr lang="en-US" sz="3000" b="1" dirty="0"/>
            </a:br>
            <a:r>
              <a:rPr lang="en-US" sz="3000" b="1" dirty="0"/>
              <a:t>( </a:t>
            </a:r>
            <a:r>
              <a:rPr lang="en-US" sz="3000" b="1" dirty="0" err="1"/>
              <a:t>Nachdai</a:t>
            </a:r>
            <a:r>
              <a:rPr lang="en-US" sz="3000" b="1" dirty="0"/>
              <a:t> </a:t>
            </a:r>
            <a:r>
              <a:rPr lang="en-US" sz="3000" b="1" dirty="0" err="1"/>
              <a:t>Ramaudai</a:t>
            </a:r>
            <a:r>
              <a:rPr lang="en-US" sz="3000" b="1" dirty="0"/>
              <a:t> </a:t>
            </a:r>
            <a:r>
              <a:rPr lang="en-US" sz="3000" b="1" dirty="0" err="1"/>
              <a:t>Taali</a:t>
            </a:r>
            <a:r>
              <a:rPr lang="en-US" sz="3000" b="1" dirty="0"/>
              <a:t> </a:t>
            </a:r>
            <a:r>
              <a:rPr lang="en-US" sz="3000" b="1" dirty="0" err="1"/>
              <a:t>Bajaudai</a:t>
            </a:r>
            <a:r>
              <a:rPr lang="en-US" sz="3000" b="1" dirty="0"/>
              <a:t>, </a:t>
            </a:r>
            <a:r>
              <a:rPr lang="en-US" sz="3000" b="1" dirty="0" err="1"/>
              <a:t>Madalako</a:t>
            </a:r>
            <a:r>
              <a:rPr lang="en-US" sz="3000" b="1" dirty="0"/>
              <a:t> </a:t>
            </a:r>
            <a:r>
              <a:rPr lang="en-US" sz="3000" b="1" dirty="0" err="1"/>
              <a:t>Taalma</a:t>
            </a:r>
            <a:r>
              <a:rPr lang="en-US" sz="3000" b="1" dirty="0"/>
              <a:t> Kamar </a:t>
            </a:r>
            <a:r>
              <a:rPr lang="en-US" sz="3000" b="1" dirty="0" err="1"/>
              <a:t>Hallaudai</a:t>
            </a:r>
            <a:r>
              <a:rPr lang="en-US" sz="3000" b="1" dirty="0"/>
              <a:t> )2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026925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B9501A79-A082-0F49-9809-5932BAC10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7864" y="4104328"/>
            <a:ext cx="6716272" cy="2753672"/>
          </a:xfrm>
          <a:prstGeom prst="rect">
            <a:avLst/>
          </a:prstGeom>
        </p:spPr>
      </p:pic>
      <p:pic>
        <p:nvPicPr>
          <p:cNvPr id="3" name="Picture 2" descr="A picture containing plant, leaf&#10;&#10;Description automatically generated">
            <a:extLst>
              <a:ext uri="{FF2B5EF4-FFF2-40B4-BE49-F238E27FC236}">
                <a16:creationId xmlns:a16="http://schemas.microsoft.com/office/drawing/2014/main" id="{75E19027-F0C8-F042-AB25-1B0E71702AE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17566"/>
            <a:ext cx="11744325" cy="39687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858B2ED-6C5A-5B49-BFED-AFAF860FDC12}"/>
              </a:ext>
            </a:extLst>
          </p:cNvPr>
          <p:cNvSpPr/>
          <p:nvPr/>
        </p:nvSpPr>
        <p:spPr>
          <a:xfrm>
            <a:off x="-1951762" y="-57150"/>
            <a:ext cx="16095524" cy="806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000" b="1" dirty="0"/>
              <a:t>गरौन महिमा......</a:t>
            </a:r>
            <a:r>
              <a:rPr lang="en-US" sz="3000" b="1" dirty="0"/>
              <a:t> </a:t>
            </a:r>
            <a:r>
              <a:rPr lang="en-US" sz="3000" b="1" dirty="0" err="1"/>
              <a:t>Garauna</a:t>
            </a:r>
            <a:r>
              <a:rPr lang="en-US" sz="3000" b="1" dirty="0"/>
              <a:t> Mahima 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गाउदै ( हल्लेलूयाह )२ येशु राजालाई हल्लेलूयाह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Gaudai</a:t>
            </a:r>
            <a:r>
              <a:rPr lang="en-US" sz="3000" b="1" dirty="0"/>
              <a:t> (Hallelujah ) </a:t>
            </a:r>
            <a:r>
              <a:rPr lang="en-US" sz="3000" b="1" dirty="0" err="1"/>
              <a:t>Yeshu</a:t>
            </a:r>
            <a:r>
              <a:rPr lang="en-US" sz="3000" b="1" dirty="0"/>
              <a:t> </a:t>
            </a:r>
            <a:r>
              <a:rPr lang="en-US" sz="3000" b="1" dirty="0" err="1"/>
              <a:t>Rajalai</a:t>
            </a:r>
            <a:r>
              <a:rPr lang="en-US" sz="3000" b="1" dirty="0"/>
              <a:t> Hallelujah)2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आ है बरी लै लै... )२</a:t>
            </a:r>
            <a:r>
              <a:rPr lang="en-US" sz="3000" b="1" dirty="0"/>
              <a:t>  ( </a:t>
            </a:r>
            <a:r>
              <a:rPr lang="en-US" sz="3000" b="1" dirty="0" err="1"/>
              <a:t>Ahhai</a:t>
            </a:r>
            <a:r>
              <a:rPr lang="en-US" sz="3000" b="1" dirty="0"/>
              <a:t> Bari Lai </a:t>
            </a:r>
            <a:r>
              <a:rPr lang="en-US" sz="3000" b="1" dirty="0" err="1"/>
              <a:t>Laihi</a:t>
            </a:r>
            <a:r>
              <a:rPr lang="en-US" sz="3000" b="1" dirty="0"/>
              <a:t>....... </a:t>
            </a:r>
            <a:r>
              <a:rPr lang="en-US" sz="3000" b="1" dirty="0" err="1"/>
              <a:t>Ahhai</a:t>
            </a:r>
            <a:r>
              <a:rPr lang="en-US" sz="3000" b="1" dirty="0"/>
              <a:t> Bari Lai </a:t>
            </a:r>
            <a:r>
              <a:rPr lang="en-US" sz="3000" b="1" dirty="0" err="1"/>
              <a:t>Laihi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नेपाली भाषैमा</a:t>
            </a:r>
            <a:r>
              <a:rPr lang="en-US" sz="3000" b="1" dirty="0"/>
              <a:t>, </a:t>
            </a:r>
            <a:r>
              <a:rPr lang="ne-NP" sz="3000" b="1" dirty="0"/>
              <a:t>गरौन महिमा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 Nepali </a:t>
            </a:r>
            <a:r>
              <a:rPr lang="en-US" sz="3000" b="1" dirty="0" err="1"/>
              <a:t>Basaima</a:t>
            </a:r>
            <a:r>
              <a:rPr lang="en-US" sz="3000" b="1" dirty="0"/>
              <a:t> </a:t>
            </a:r>
            <a:r>
              <a:rPr lang="en-US" sz="3000" b="1" dirty="0" err="1"/>
              <a:t>Garauna</a:t>
            </a:r>
            <a:r>
              <a:rPr lang="en-US" sz="3000" b="1" dirty="0"/>
              <a:t> Mahima 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हाम्रो राजा येशुलाई</a:t>
            </a:r>
            <a:r>
              <a:rPr lang="en-US" sz="3000" b="1" dirty="0"/>
              <a:t>, </a:t>
            </a:r>
            <a:r>
              <a:rPr lang="ne-NP" sz="3000" b="1" dirty="0"/>
              <a:t>पुर्खेउली भाकैमा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Hamro Raja </a:t>
            </a:r>
            <a:r>
              <a:rPr lang="en-US" sz="3000" b="1" dirty="0" err="1"/>
              <a:t>Yeshulai</a:t>
            </a:r>
            <a:r>
              <a:rPr lang="en-US" sz="3000" b="1" dirty="0"/>
              <a:t> </a:t>
            </a:r>
            <a:r>
              <a:rPr lang="en-US" sz="3000" b="1" dirty="0" err="1"/>
              <a:t>Purkauli</a:t>
            </a:r>
            <a:r>
              <a:rPr lang="en-US" sz="3000" b="1" dirty="0"/>
              <a:t> </a:t>
            </a:r>
            <a:r>
              <a:rPr lang="en-US" sz="3000" b="1" dirty="0" err="1"/>
              <a:t>Bhakaima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नाच्दै रमाउदै ताली बजाउदै</a:t>
            </a:r>
            <a:r>
              <a:rPr lang="en-US" sz="3000" b="1" dirty="0"/>
              <a:t>, </a:t>
            </a:r>
            <a:r>
              <a:rPr lang="ne-NP" sz="3000" b="1" dirty="0"/>
              <a:t>मादलुको तालमा कमर हल्लाउदै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Nachdai</a:t>
            </a:r>
            <a:r>
              <a:rPr lang="en-US" sz="3000" b="1" dirty="0"/>
              <a:t> </a:t>
            </a:r>
            <a:r>
              <a:rPr lang="en-US" sz="3000" b="1" dirty="0" err="1"/>
              <a:t>Ramaudai</a:t>
            </a:r>
            <a:r>
              <a:rPr lang="en-US" sz="3000" b="1" dirty="0"/>
              <a:t> </a:t>
            </a:r>
            <a:r>
              <a:rPr lang="en-US" sz="3000" b="1" dirty="0" err="1"/>
              <a:t>Taali</a:t>
            </a:r>
            <a:r>
              <a:rPr lang="en-US" sz="3000" b="1" dirty="0"/>
              <a:t> </a:t>
            </a:r>
            <a:r>
              <a:rPr lang="en-US" sz="3000" b="1" dirty="0" err="1"/>
              <a:t>Bajaudai</a:t>
            </a:r>
            <a:r>
              <a:rPr lang="en-US" sz="3000" b="1" dirty="0"/>
              <a:t>, </a:t>
            </a:r>
            <a:r>
              <a:rPr lang="en-US" sz="3000" b="1" dirty="0" err="1"/>
              <a:t>Madalako</a:t>
            </a:r>
            <a:r>
              <a:rPr lang="en-US" sz="3000" b="1" dirty="0"/>
              <a:t> </a:t>
            </a:r>
            <a:r>
              <a:rPr lang="en-US" sz="3000" b="1" dirty="0" err="1"/>
              <a:t>Taalma</a:t>
            </a:r>
            <a:r>
              <a:rPr lang="en-US" sz="3000" b="1" dirty="0"/>
              <a:t> Kamar </a:t>
            </a:r>
            <a:r>
              <a:rPr lang="en-US" sz="3000" b="1" dirty="0" err="1"/>
              <a:t>Markaudai</a:t>
            </a:r>
            <a:r>
              <a:rPr lang="en-US" sz="3000" b="1" dirty="0"/>
              <a:t> </a:t>
            </a:r>
          </a:p>
          <a:p>
            <a:pPr algn="ctr"/>
            <a:endParaRPr lang="en-US" b="1" dirty="0"/>
          </a:p>
          <a:p>
            <a:pPr algn="ctr">
              <a:lnSpc>
                <a:spcPct val="150000"/>
              </a:lnSpc>
            </a:pPr>
            <a:endParaRPr 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445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172</Words>
  <Application>Microsoft Macintosh PowerPoint</Application>
  <PresentationFormat>Widescreen</PresentationFormat>
  <Paragraphs>13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2021-09-05T03:11:42Z</dcterms:created>
  <dcterms:modified xsi:type="dcterms:W3CDTF">2021-09-05T03:13:25Z</dcterms:modified>
</cp:coreProperties>
</file>