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6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6"/>
    <p:restoredTop sz="95755"/>
  </p:normalViewPr>
  <p:slideViewPr>
    <p:cSldViewPr snapToGrid="0" snapToObjects="1">
      <p:cViewPr varScale="1">
        <p:scale>
          <a:sx n="96" d="100"/>
          <a:sy n="96" d="100"/>
        </p:scale>
        <p:origin x="19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BBE6B-0848-FC49-991F-625E0ED0A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47F57-065A-D446-8475-E8E6AE5FB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84E83-C2FC-2F4E-9E2C-1A94F9179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56D8E-7B23-7B4A-A0AB-584F61B0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F6812-862F-284D-8018-2E1B85EC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8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0E70-0C97-1B45-B1D0-B8D8C3EE9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48EA2-292A-A247-80B6-C60D2F610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A5678-82BD-B745-B5E0-F8B6AEF58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492A3-6917-1444-AF7E-DA9541E0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7602D-190F-284E-940C-60AA50CB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3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F00B-E0EA-4147-9F57-5AD2213FA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91996-1C8F-D54A-B2A3-6A55A725C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26DC2-F1AC-CE48-943D-BE0FD283B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96DF3-9F25-9B4A-A311-36F03C4E1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FF366-601F-CB44-97D9-2A75F705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7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12A1A-6B04-CF4C-BD81-63A203EFD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81F31-36CA-9140-A1F8-736DF5F3C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9480E9-FFB5-AE4F-B9A2-A7B141586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20BC7-03F9-3A4D-A359-4B0CF9A78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7CF98-E702-DB4A-BE42-0357F523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0882B-6469-8E45-B5F3-23F91F96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8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BED1-D41B-8E41-8EC5-1D5D9F316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C84EB-17CC-AB4D-AA6D-08083E577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08718-27F0-4449-94F1-9A4EE7A9D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0B697C-F018-9941-A2EF-99238785BD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FC24BB-3CAC-C145-9314-34C8351AC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4E65F4-07B7-9340-AA8F-5A93282E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2A587C-1ADB-9944-9474-91A13BCC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14F79B-DBEB-BE4F-8171-5618444C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49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22938-2CE7-0846-8647-04301ABEC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CDFCE-A431-7B45-ADCD-3A431D4BE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98D7C4-D78D-3044-94E5-DC4C683C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28195-4A76-0F4B-B8B7-092F2CE0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5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8A2210-508E-0541-9956-7831C9521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26748E-E964-5A48-8AF2-E9609D08C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9B98B-C7F3-0540-A871-992831BD3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3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23E36-5F01-054D-B77D-66B7B985A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02B7E-5039-F942-8BF2-67A74607A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A41C4-D321-B741-93E8-CA53F12F1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8F6F0-0409-0346-A4D9-65DA59D80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4AE77-AD92-4341-B293-CF528354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9612E-812E-D549-8509-2EB1D1F6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2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AA108-94A3-4A4C-AD82-6578E0494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BFC305-7150-6F49-8628-59E746F8C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C49AD-68D9-6E45-B070-343826DD1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21242-1642-C642-ADD3-BBC736B1B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E6C1-2408-E74E-8395-9DA01B7C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39A006-E32F-8A46-821C-C267A09B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3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2C962-DA37-A740-975D-8206DF3A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1C986-7D79-6843-8847-D8E878CB0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45F9F-B06B-3647-9463-F1BEAC2EF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F8E6B-1696-E74E-BE9D-495D4228A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D12D5-2CA7-DE45-8D6D-B9C6C025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6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B1C30C-4136-454A-B277-49EBB7E75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BEF910-AE9F-9447-AC1A-232DC4CBE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A01CA-17C3-0D4A-991A-56038605C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22C7A-0860-0D4E-A06F-01B35DEA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C3FA3-3E6B-164B-86A6-66A68D2D8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5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CF190E-950D-0A4E-B0F4-D0A6D5231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9A772-CA7C-3440-88F8-282DEEAFC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D2E7-0F92-204B-8142-0301351E7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8FBFD-3F00-244D-B9D6-8301BA0501B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36061-70A7-A04E-8E0B-3572BC72B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7AC04-5CAA-414E-9455-3418A19E1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0C4A7-1699-DF49-99C1-5C050F55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7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-1951762" y="-55800"/>
            <a:ext cx="16095524" cy="6969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/>
              <a:t>Leader: </a:t>
            </a:r>
            <a:r>
              <a:rPr lang="ne-NP" sz="4000" dirty="0"/>
              <a:t>पाप मेरा क्षमा किया</a:t>
            </a:r>
            <a:r>
              <a:rPr lang="en-US" sz="4000" dirty="0"/>
              <a:t>, </a:t>
            </a:r>
            <a:r>
              <a:rPr lang="en-US" sz="4000" dirty="0" err="1"/>
              <a:t>Paapa</a:t>
            </a:r>
            <a:r>
              <a:rPr lang="en-US" sz="4000" dirty="0"/>
              <a:t> </a:t>
            </a:r>
            <a:r>
              <a:rPr lang="en-US" sz="4000" dirty="0" err="1"/>
              <a:t>Maira</a:t>
            </a:r>
            <a:r>
              <a:rPr lang="en-US" sz="4000" dirty="0"/>
              <a:t> Chama Kiya 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Others: </a:t>
            </a:r>
            <a:r>
              <a:rPr lang="ne-NP" sz="4000" dirty="0"/>
              <a:t>पाप मेरा क्षमा किया</a:t>
            </a:r>
            <a:r>
              <a:rPr lang="en-US" sz="4000" dirty="0"/>
              <a:t>, </a:t>
            </a:r>
            <a:r>
              <a:rPr lang="en-US" sz="4000" dirty="0" err="1"/>
              <a:t>Paapa</a:t>
            </a:r>
            <a:r>
              <a:rPr lang="en-US" sz="4000" dirty="0"/>
              <a:t> </a:t>
            </a:r>
            <a:r>
              <a:rPr lang="en-US" sz="4000" dirty="0" err="1"/>
              <a:t>Maira</a:t>
            </a:r>
            <a:r>
              <a:rPr lang="en-US" sz="4000" dirty="0"/>
              <a:t> Chama Kiya 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Leader: </a:t>
            </a:r>
            <a:r>
              <a:rPr lang="ne-NP" sz="4000" dirty="0"/>
              <a:t>श्राप मेरा निकल गया</a:t>
            </a:r>
            <a:r>
              <a:rPr lang="en-US" sz="4000" dirty="0"/>
              <a:t> , </a:t>
            </a:r>
            <a:r>
              <a:rPr lang="en-US" sz="4000" dirty="0" err="1"/>
              <a:t>Shrapa</a:t>
            </a:r>
            <a:r>
              <a:rPr lang="en-US" sz="4000" dirty="0"/>
              <a:t> </a:t>
            </a:r>
            <a:r>
              <a:rPr lang="en-US" sz="4000" dirty="0" err="1"/>
              <a:t>Maira</a:t>
            </a:r>
            <a:r>
              <a:rPr lang="en-US" sz="4000" dirty="0"/>
              <a:t> </a:t>
            </a:r>
            <a:r>
              <a:rPr lang="en-US" sz="4000" dirty="0" err="1"/>
              <a:t>Nikal</a:t>
            </a:r>
            <a:r>
              <a:rPr lang="en-US" sz="4000" dirty="0"/>
              <a:t> </a:t>
            </a:r>
            <a:r>
              <a:rPr lang="en-US" sz="4000" dirty="0" err="1"/>
              <a:t>Ghaya</a:t>
            </a:r>
            <a:r>
              <a:rPr lang="en-US" sz="40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Others: </a:t>
            </a:r>
            <a:r>
              <a:rPr lang="ne-NP" sz="4000" dirty="0"/>
              <a:t>श्राप मेरा निकल गया</a:t>
            </a:r>
            <a:r>
              <a:rPr lang="en-US" sz="4000" dirty="0"/>
              <a:t>, </a:t>
            </a:r>
            <a:r>
              <a:rPr lang="en-US" sz="4000" dirty="0" err="1"/>
              <a:t>Shrapa</a:t>
            </a:r>
            <a:r>
              <a:rPr lang="en-US" sz="4000" dirty="0"/>
              <a:t> </a:t>
            </a:r>
            <a:r>
              <a:rPr lang="en-US" sz="4000" dirty="0" err="1"/>
              <a:t>Maira</a:t>
            </a:r>
            <a:r>
              <a:rPr lang="en-US" sz="4000" dirty="0"/>
              <a:t> </a:t>
            </a:r>
            <a:r>
              <a:rPr lang="en-US" sz="4000" dirty="0" err="1"/>
              <a:t>Nikal</a:t>
            </a:r>
            <a:r>
              <a:rPr lang="en-US" sz="4000" dirty="0"/>
              <a:t> </a:t>
            </a:r>
            <a:r>
              <a:rPr lang="en-US" sz="4000" dirty="0" err="1"/>
              <a:t>Ghaya</a:t>
            </a:r>
            <a:endParaRPr lang="en-US" sz="4000" dirty="0"/>
          </a:p>
          <a:p>
            <a:pPr algn="ctr">
              <a:lnSpc>
                <a:spcPct val="150000"/>
              </a:lnSpc>
            </a:pPr>
            <a:r>
              <a:rPr lang="en-US" sz="4000" dirty="0"/>
              <a:t>All: </a:t>
            </a:r>
            <a:r>
              <a:rPr lang="ne-NP" sz="4000" dirty="0"/>
              <a:t>पाप मेरा क्षमा किया</a:t>
            </a:r>
            <a:r>
              <a:rPr lang="en-US" sz="4000" dirty="0"/>
              <a:t>, </a:t>
            </a:r>
            <a:r>
              <a:rPr lang="ne-NP" sz="4000" dirty="0"/>
              <a:t>श्राप मेरा निकल गया</a:t>
            </a:r>
            <a:r>
              <a:rPr lang="en-US" sz="4000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4000" dirty="0"/>
              <a:t> </a:t>
            </a:r>
            <a:r>
              <a:rPr lang="en-US" sz="4000" dirty="0" err="1"/>
              <a:t>Paapa</a:t>
            </a:r>
            <a:r>
              <a:rPr lang="en-US" sz="4000" dirty="0"/>
              <a:t> </a:t>
            </a:r>
            <a:r>
              <a:rPr lang="en-US" sz="4000" dirty="0" err="1"/>
              <a:t>Maira</a:t>
            </a:r>
            <a:r>
              <a:rPr lang="en-US" sz="4000" dirty="0"/>
              <a:t> Chama Kiya  </a:t>
            </a:r>
            <a:r>
              <a:rPr lang="en-US" sz="4000" dirty="0" err="1"/>
              <a:t>Shrapa</a:t>
            </a:r>
            <a:r>
              <a:rPr lang="en-US" sz="4000" dirty="0"/>
              <a:t> </a:t>
            </a:r>
            <a:r>
              <a:rPr lang="en-US" sz="4000" dirty="0" err="1"/>
              <a:t>Maira</a:t>
            </a:r>
            <a:r>
              <a:rPr lang="en-US" sz="4000" dirty="0"/>
              <a:t> </a:t>
            </a:r>
            <a:r>
              <a:rPr lang="en-US" sz="4000" dirty="0" err="1"/>
              <a:t>Nikal</a:t>
            </a:r>
            <a:r>
              <a:rPr lang="en-US" sz="4000" dirty="0"/>
              <a:t> </a:t>
            </a:r>
            <a:r>
              <a:rPr lang="en-US" sz="4000" dirty="0" err="1"/>
              <a:t>Ghaya</a:t>
            </a:r>
            <a:endParaRPr lang="en-US" sz="4000" dirty="0"/>
          </a:p>
          <a:p>
            <a:pPr algn="ctr">
              <a:lnSpc>
                <a:spcPct val="150000"/>
              </a:lnSpc>
            </a:pPr>
            <a:r>
              <a:rPr lang="ne-NP" sz="4000" dirty="0"/>
              <a:t>( येशुके रक्त्त द्वारा )४</a:t>
            </a:r>
            <a:r>
              <a:rPr lang="en-US" sz="4000" dirty="0"/>
              <a:t>  (</a:t>
            </a:r>
            <a:r>
              <a:rPr lang="en-US" sz="4000" dirty="0" err="1"/>
              <a:t>Yeshu</a:t>
            </a:r>
            <a:r>
              <a:rPr lang="en-US" sz="4000" dirty="0"/>
              <a:t> Ki </a:t>
            </a:r>
            <a:r>
              <a:rPr lang="en-US" sz="4000" dirty="0" err="1"/>
              <a:t>Rakta</a:t>
            </a:r>
            <a:r>
              <a:rPr lang="en-US" sz="4000" dirty="0"/>
              <a:t> </a:t>
            </a:r>
            <a:r>
              <a:rPr lang="en-US" sz="4000" dirty="0" err="1"/>
              <a:t>Dhuyara</a:t>
            </a:r>
            <a:r>
              <a:rPr lang="en-US" sz="4000" dirty="0"/>
              <a:t> )4</a:t>
            </a:r>
          </a:p>
          <a:p>
            <a:pPr algn="ctr">
              <a:lnSpc>
                <a:spcPct val="150000"/>
              </a:lnSpc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5676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2001" cy="626918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500" b="1" dirty="0"/>
              <a:t>Leader: </a:t>
            </a:r>
            <a:r>
              <a:rPr lang="ne-NP" sz="3500" b="1" dirty="0"/>
              <a:t>नयाँ जिवन येशुमे</a:t>
            </a:r>
            <a:r>
              <a:rPr lang="en-US" sz="3500" b="1" dirty="0"/>
              <a:t>, Naya </a:t>
            </a:r>
            <a:r>
              <a:rPr lang="en-US" sz="3500" b="1" dirty="0" err="1"/>
              <a:t>Jeewan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Mai</a:t>
            </a:r>
            <a:br>
              <a:rPr lang="en-US" sz="3500" b="1" dirty="0"/>
            </a:br>
            <a:r>
              <a:rPr lang="en-US" sz="3500" b="1" dirty="0"/>
              <a:t>Others: </a:t>
            </a:r>
            <a:r>
              <a:rPr lang="ne-NP" sz="3500" b="1" dirty="0"/>
              <a:t>नयाँ जिवन येशुमे</a:t>
            </a:r>
            <a:r>
              <a:rPr lang="en-US" sz="3500" b="1" dirty="0"/>
              <a:t>, Naya </a:t>
            </a:r>
            <a:r>
              <a:rPr lang="en-US" sz="3500" b="1" dirty="0" err="1"/>
              <a:t>Jeewan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Mai </a:t>
            </a:r>
            <a:br>
              <a:rPr lang="en-US" sz="3500" b="1" dirty="0"/>
            </a:br>
            <a:r>
              <a:rPr lang="en-US" sz="3500" b="1" dirty="0"/>
              <a:t>Leader:</a:t>
            </a:r>
            <a:r>
              <a:rPr lang="ne-NP" sz="3500" b="1" dirty="0"/>
              <a:t>आन्नद जिवन येशुमे</a:t>
            </a:r>
            <a:r>
              <a:rPr lang="en-US" sz="3500" b="1" dirty="0"/>
              <a:t>, </a:t>
            </a:r>
            <a:r>
              <a:rPr lang="en-US" sz="3500" b="1" dirty="0" err="1"/>
              <a:t>Ahnand</a:t>
            </a:r>
            <a:r>
              <a:rPr lang="en-US" sz="3500" b="1" dirty="0"/>
              <a:t> </a:t>
            </a:r>
            <a:r>
              <a:rPr lang="en-US" sz="3500" b="1" dirty="0" err="1"/>
              <a:t>Jeewan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Mai</a:t>
            </a:r>
            <a:br>
              <a:rPr lang="en-US" sz="3500" b="1" dirty="0"/>
            </a:br>
            <a:r>
              <a:rPr lang="en-US" sz="3500" b="1" dirty="0"/>
              <a:t>Others:</a:t>
            </a:r>
            <a:r>
              <a:rPr lang="ne-NP" sz="3500" b="1" dirty="0"/>
              <a:t>आन्नद जिवन येशुमे</a:t>
            </a:r>
            <a:r>
              <a:rPr lang="en-US" sz="3500" b="1" dirty="0"/>
              <a:t>, </a:t>
            </a:r>
            <a:r>
              <a:rPr lang="en-US" sz="3500" b="1" dirty="0" err="1"/>
              <a:t>Ahnand</a:t>
            </a:r>
            <a:r>
              <a:rPr lang="en-US" sz="3500" b="1" dirty="0"/>
              <a:t> </a:t>
            </a:r>
            <a:r>
              <a:rPr lang="en-US" sz="3500" b="1" dirty="0" err="1"/>
              <a:t>Jeewan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Mai </a:t>
            </a:r>
            <a:br>
              <a:rPr lang="en-US" sz="3500" b="1" dirty="0"/>
            </a:br>
            <a:r>
              <a:rPr lang="en-US" sz="3500" b="1" dirty="0"/>
              <a:t>All: </a:t>
            </a:r>
            <a:r>
              <a:rPr lang="ne-NP" sz="3500" b="1" dirty="0"/>
              <a:t>आन्नद जिवन येशुमे</a:t>
            </a:r>
            <a:r>
              <a:rPr lang="en-US" sz="3500" b="1" dirty="0"/>
              <a:t>, </a:t>
            </a:r>
            <a:r>
              <a:rPr lang="en-US" sz="3500" b="1" dirty="0" err="1"/>
              <a:t>Ahnan</a:t>
            </a:r>
            <a:r>
              <a:rPr lang="en-US" sz="3500" b="1" dirty="0"/>
              <a:t> </a:t>
            </a:r>
            <a:r>
              <a:rPr lang="en-US" sz="3500" b="1" dirty="0" err="1"/>
              <a:t>Jeewan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Mai, </a:t>
            </a:r>
            <a:br>
              <a:rPr lang="en-US" sz="3500" b="1" dirty="0"/>
            </a:br>
            <a:r>
              <a:rPr lang="ne-NP" sz="3500" b="1" dirty="0"/>
              <a:t>( पवित्र आत्मा द्वारा )४</a:t>
            </a:r>
            <a:r>
              <a:rPr lang="en-US" sz="3500" b="1" dirty="0"/>
              <a:t> ( Pabitra </a:t>
            </a:r>
            <a:r>
              <a:rPr lang="en-US" sz="3500" b="1" dirty="0" err="1"/>
              <a:t>Aamta</a:t>
            </a:r>
            <a:r>
              <a:rPr lang="en-US" sz="3500" b="1" dirty="0"/>
              <a:t> </a:t>
            </a:r>
            <a:r>
              <a:rPr lang="en-US" sz="3500" b="1" dirty="0" err="1"/>
              <a:t>Dhuyara</a:t>
            </a:r>
            <a:r>
              <a:rPr lang="en-US" sz="3500" b="1" dirty="0"/>
              <a:t> )4 </a:t>
            </a:r>
            <a:br>
              <a:rPr lang="en-US" sz="3500" b="1" dirty="0"/>
            </a:br>
            <a:r>
              <a:rPr lang="ne-NP" sz="3500" b="1" dirty="0"/>
              <a:t>( आन्नद आन्नद हे मेरे येशुके चरणमे )१०</a:t>
            </a:r>
            <a:br>
              <a:rPr lang="en-US" sz="3500" b="1" dirty="0"/>
            </a:br>
            <a:r>
              <a:rPr lang="en-US" sz="3500" b="1" dirty="0" err="1"/>
              <a:t>Ahnand</a:t>
            </a:r>
            <a:r>
              <a:rPr lang="en-US" sz="3500" b="1" dirty="0"/>
              <a:t> </a:t>
            </a:r>
            <a:r>
              <a:rPr lang="en-US" sz="3500" b="1" dirty="0" err="1"/>
              <a:t>Ahnand</a:t>
            </a:r>
            <a:r>
              <a:rPr lang="en-US" sz="3500" b="1" dirty="0"/>
              <a:t> Hai, </a:t>
            </a:r>
            <a:r>
              <a:rPr lang="en-US" sz="3500" b="1" dirty="0" err="1"/>
              <a:t>Mairae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Ki </a:t>
            </a:r>
            <a:r>
              <a:rPr lang="en-US" sz="3500" b="1" dirty="0" err="1"/>
              <a:t>Charan</a:t>
            </a:r>
            <a:r>
              <a:rPr lang="en-US" sz="3500" b="1" dirty="0"/>
              <a:t> Mai )10</a:t>
            </a:r>
          </a:p>
        </p:txBody>
      </p:sp>
    </p:spTree>
    <p:extLst>
      <p:ext uri="{BB962C8B-B14F-4D97-AF65-F5344CB8AC3E}">
        <p14:creationId xmlns:p14="http://schemas.microsoft.com/office/powerpoint/2010/main" val="369695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168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Leader: नयाँ जिवन येशुमे, Naya Jeewan Yeshu Mai Others: नयाँ जिवन येशुमे, Naya Jeewan Yeshu Mai  Leader:आन्नद जिवन येशुमे, Ahnand Jeewan Yeshu Mai Others:आन्नद जिवन येशुमे, Ahnand Jeewan Yeshu Mai  All: आन्नद जिवन येशुमे, Ahnan Jeewan Yeshu Mai,  ( पवित्र आत्मा द्वारा )४ ( Pabitra Aamta Dhuyara )4  ( आन्नद आन्नद हे मेरे येशुके चरणमे )१० Ahnand Ahnand Hai, Mairae Yeshu Ki Charan Mai )10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2021-09-12T00:47:40Z</dcterms:created>
  <dcterms:modified xsi:type="dcterms:W3CDTF">2021-09-12T00:49:56Z</dcterms:modified>
</cp:coreProperties>
</file>