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35" r:id="rId2"/>
    <p:sldId id="436" r:id="rId3"/>
    <p:sldId id="43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p:restoredTop sz="95755"/>
  </p:normalViewPr>
  <p:slideViewPr>
    <p:cSldViewPr snapToGrid="0" snapToObjects="1">
      <p:cViewPr varScale="1">
        <p:scale>
          <a:sx n="55" d="100"/>
          <a:sy n="55" d="100"/>
        </p:scale>
        <p:origin x="224" y="1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8399-5ED1-264A-84D8-0E6ED384E0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E4F83C-4892-A54E-9A52-29AEF058AB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0F7E19-F417-EB47-92DC-4ED9B351DFF6}"/>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AD205DC8-3EDA-3A45-86EE-64A2CC1D5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FF753-5AF5-1A4D-B13C-753346855B0D}"/>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269358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4E387-EE9C-5142-9484-AFC60DA9C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3B4302-C99C-0147-BD31-938884D58C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2365F5-D104-774D-A917-26299B36C4AF}"/>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4E2DB5D9-36DA-9D46-9182-D12EDE7BB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1C68C-C379-6D41-9BB5-AD5BD213D302}"/>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572050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F418-7E3D-EB49-9A6A-A19630E78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BD897D-0200-624A-9943-93DEA4899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68609F-DE78-6D4C-8D03-9C28A4A683FD}"/>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2D1B6AB4-AF5A-924F-87C8-35425B523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28087-0642-FE47-BD01-44D056C98014}"/>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3167866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FB5BE-B121-1A4D-9E4C-ADB047D649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972326-09D6-FD4A-99D8-494BB7CE71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CD319D-C301-6F44-8C0A-83D3EDEBDE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50020C-99C9-FE42-A493-F1318FB6DA5A}"/>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6" name="Footer Placeholder 5">
            <a:extLst>
              <a:ext uri="{FF2B5EF4-FFF2-40B4-BE49-F238E27FC236}">
                <a16:creationId xmlns:a16="http://schemas.microsoft.com/office/drawing/2014/main" id="{0F31363E-B528-3E4A-A0BB-298AAA6EA1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1EFCB-9F66-8743-B040-AA6BF8AF703D}"/>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3330068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5369C-29C1-B240-93A1-82207D582C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C1E3C8-B3ED-3D40-9A32-74A6BFA567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F33E38-E245-474D-B127-5546D6E087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D25F34-30C6-5A4B-8CCA-B918A482F9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3BB6B2-55AE-3B45-8C9A-1258E2C40F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D4C5E2-EC10-0B4C-9837-75089CA81643}"/>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8" name="Footer Placeholder 7">
            <a:extLst>
              <a:ext uri="{FF2B5EF4-FFF2-40B4-BE49-F238E27FC236}">
                <a16:creationId xmlns:a16="http://schemas.microsoft.com/office/drawing/2014/main" id="{CBC44E63-8C00-CE41-81A0-B111AE33A4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55CBEB-CAD6-B847-8AF2-13AE62A9BC7C}"/>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2303822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6B4AA-F4F2-614B-B089-94011FB778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A49B23-4B1F-334C-B2AC-A1D9B48615C4}"/>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4" name="Footer Placeholder 3">
            <a:extLst>
              <a:ext uri="{FF2B5EF4-FFF2-40B4-BE49-F238E27FC236}">
                <a16:creationId xmlns:a16="http://schemas.microsoft.com/office/drawing/2014/main" id="{48DFC8CC-FEDF-8042-BABF-733F18D1F3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0C6ED6-2B8E-784B-9A6B-319568AE5B3F}"/>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2153648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F4304E-9571-0245-AA77-6CE37DF61ECF}"/>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3" name="Footer Placeholder 2">
            <a:extLst>
              <a:ext uri="{FF2B5EF4-FFF2-40B4-BE49-F238E27FC236}">
                <a16:creationId xmlns:a16="http://schemas.microsoft.com/office/drawing/2014/main" id="{C15ACA58-52D4-C847-8A8E-089C34AE2D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43D0BD-D186-4942-B9F0-75919E1DDF29}"/>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3440889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99FFF-D1C5-264A-A383-4402E5DA00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BE1146-517E-1A4A-AD59-BBCE69969B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85DEFD-0ED8-4647-AFEC-3749F7C9CF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E30EF4-3367-CA49-8171-E082DF9F87ED}"/>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6" name="Footer Placeholder 5">
            <a:extLst>
              <a:ext uri="{FF2B5EF4-FFF2-40B4-BE49-F238E27FC236}">
                <a16:creationId xmlns:a16="http://schemas.microsoft.com/office/drawing/2014/main" id="{6A46F5AC-35DF-C649-B1F1-BC6BBA7599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FB353C-4079-2B4F-A0AC-4E9849DE69C1}"/>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2561620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90DF-C240-7C44-A158-F8FFFB77C3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0BA77B-C210-EB4B-890E-A42859AA9E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40040E-157F-C743-BD02-D06045C87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39BE77-41FF-9C4B-848C-415BA30361E8}"/>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6" name="Footer Placeholder 5">
            <a:extLst>
              <a:ext uri="{FF2B5EF4-FFF2-40B4-BE49-F238E27FC236}">
                <a16:creationId xmlns:a16="http://schemas.microsoft.com/office/drawing/2014/main" id="{99C1C7C3-D40A-114A-897F-93D07597C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8BF43C-9F9D-7E44-A886-FCA2D5E18CD6}"/>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39346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EBA9D-18C5-2945-8D5D-1330693A3B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4493FA-BFE4-224C-B9F3-23E410911B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BE016-3263-1A46-B98B-E70F5B5D83BA}"/>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BB94419B-5875-9C43-A68C-84F64DA1B0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88830-EF19-A34A-8D4A-EEB44D489EB4}"/>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397344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ED6AE0-AF65-1844-AE34-5CC364C678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A450ED-7403-DF42-8748-BAC4BB3CC7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555259-5D2A-9E4F-BCF0-015D5A1BA6AD}"/>
              </a:ext>
            </a:extLst>
          </p:cNvPr>
          <p:cNvSpPr>
            <a:spLocks noGrp="1"/>
          </p:cNvSpPr>
          <p:nvPr>
            <p:ph type="dt" sz="half" idx="10"/>
          </p:nvPr>
        </p:nvSpPr>
        <p:spPr/>
        <p:txBody>
          <a:body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99A554E7-84C5-944D-B81D-F1A087A89F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6F5AE1-AD6E-AD49-AA52-3980FB118418}"/>
              </a:ext>
            </a:extLst>
          </p:cNvPr>
          <p:cNvSpPr>
            <a:spLocks noGrp="1"/>
          </p:cNvSpPr>
          <p:nvPr>
            <p:ph type="sldNum" sz="quarter" idx="12"/>
          </p:nvPr>
        </p:nvSpPr>
        <p:spPr/>
        <p:txBody>
          <a:bodyPr/>
          <a:lstStyle/>
          <a:p>
            <a:fld id="{E74E2B6E-BDBA-A544-B919-4EC6996B8D81}" type="slidenum">
              <a:rPr lang="en-US" smtClean="0"/>
              <a:t>‹#›</a:t>
            </a:fld>
            <a:endParaRPr lang="en-US"/>
          </a:p>
        </p:txBody>
      </p:sp>
    </p:spTree>
    <p:extLst>
      <p:ext uri="{BB962C8B-B14F-4D97-AF65-F5344CB8AC3E}">
        <p14:creationId xmlns:p14="http://schemas.microsoft.com/office/powerpoint/2010/main" val="152386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87682-1FC1-9146-B997-36BB602D7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6B7869-D9DC-9F49-A250-690CC1F943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E51B6-0E30-E848-AA39-7C6B6B1FDA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406CC-7D34-574C-B721-E3D47E9FE3BA}" type="datetimeFigureOut">
              <a:rPr lang="en-US" smtClean="0"/>
              <a:t>9/11/21</a:t>
            </a:fld>
            <a:endParaRPr lang="en-US"/>
          </a:p>
        </p:txBody>
      </p:sp>
      <p:sp>
        <p:nvSpPr>
          <p:cNvPr id="5" name="Footer Placeholder 4">
            <a:extLst>
              <a:ext uri="{FF2B5EF4-FFF2-40B4-BE49-F238E27FC236}">
                <a16:creationId xmlns:a16="http://schemas.microsoft.com/office/drawing/2014/main" id="{4894BF9C-D0F1-6D48-BBB1-19D1FEE496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2FEDA1-B3E5-324F-A4DA-B0ED2F94F9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4E2B6E-BDBA-A544-B919-4EC6996B8D81}" type="slidenum">
              <a:rPr lang="en-US" smtClean="0"/>
              <a:t>‹#›</a:t>
            </a:fld>
            <a:endParaRPr lang="en-US"/>
          </a:p>
        </p:txBody>
      </p:sp>
    </p:spTree>
    <p:extLst>
      <p:ext uri="{BB962C8B-B14F-4D97-AF65-F5344CB8AC3E}">
        <p14:creationId xmlns:p14="http://schemas.microsoft.com/office/powerpoint/2010/main" val="563892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100013"/>
            <a:ext cx="12192001" cy="6858000"/>
          </a:xfrm>
          <a:prstGeom prst="rect">
            <a:avLst/>
          </a:prstGeom>
        </p:spPr>
      </p:pic>
      <p:sp>
        <p:nvSpPr>
          <p:cNvPr id="4" name="Title 1">
            <a:extLst>
              <a:ext uri="{FF2B5EF4-FFF2-40B4-BE49-F238E27FC236}">
                <a16:creationId xmlns:a16="http://schemas.microsoft.com/office/drawing/2014/main" id="{AA9B4555-F201-D84B-A84A-79ED7B794ACF}"/>
              </a:ext>
            </a:extLst>
          </p:cNvPr>
          <p:cNvSpPr>
            <a:spLocks noGrp="1"/>
          </p:cNvSpPr>
          <p:nvPr>
            <p:ph type="ctrTitle"/>
          </p:nvPr>
        </p:nvSpPr>
        <p:spPr>
          <a:xfrm>
            <a:off x="0" y="100013"/>
            <a:ext cx="11796712" cy="5644190"/>
          </a:xfrm>
        </p:spPr>
        <p:txBody>
          <a:bodyPr>
            <a:noAutofit/>
          </a:bodyPr>
          <a:lstStyle/>
          <a:p>
            <a:pPr>
              <a:lnSpc>
                <a:spcPct val="150000"/>
              </a:lnSpc>
            </a:pPr>
            <a:br>
              <a:rPr lang="en-US" sz="3500" b="1" dirty="0">
                <a:solidFill>
                  <a:srgbClr val="FF0000"/>
                </a:solidFill>
                <a:highlight>
                  <a:srgbClr val="FFFF00"/>
                </a:highlight>
              </a:rPr>
            </a:br>
            <a:r>
              <a:rPr lang="hi-IN" sz="3500" b="1" dirty="0"/>
              <a:t>पहाड पग्लेर तराई भीजदाई छ</a:t>
            </a:r>
            <a:r>
              <a:rPr lang="en-US" sz="3500" b="1" dirty="0"/>
              <a:t>, </a:t>
            </a:r>
            <a:r>
              <a:rPr lang="hi-IN" sz="3500" b="1" dirty="0"/>
              <a:t>पहाड पग्लेर तराई भीजदाई छ</a:t>
            </a:r>
            <a:br>
              <a:rPr lang="en-US" sz="3500" b="1" dirty="0"/>
            </a:br>
            <a:r>
              <a:rPr lang="en-US" sz="3500" b="1" dirty="0"/>
              <a:t>(</a:t>
            </a:r>
            <a:r>
              <a:rPr lang="en-US" sz="3500" b="1" dirty="0" err="1"/>
              <a:t>Pahad</a:t>
            </a:r>
            <a:r>
              <a:rPr lang="en-US" sz="3500" b="1" dirty="0"/>
              <a:t> </a:t>
            </a:r>
            <a:r>
              <a:rPr lang="en-US" sz="3500" b="1" dirty="0" err="1"/>
              <a:t>Pagelra</a:t>
            </a:r>
            <a:r>
              <a:rPr lang="en-US" sz="3500" b="1" dirty="0"/>
              <a:t> </a:t>
            </a:r>
            <a:r>
              <a:rPr lang="en-US" sz="3500" b="1" dirty="0" err="1"/>
              <a:t>Tarai</a:t>
            </a:r>
            <a:r>
              <a:rPr lang="en-US" sz="3500" b="1" dirty="0"/>
              <a:t> </a:t>
            </a:r>
            <a:r>
              <a:rPr lang="en-US" sz="3500" b="1" dirty="0" err="1"/>
              <a:t>Vijdaicha</a:t>
            </a:r>
            <a:r>
              <a:rPr lang="en-US" sz="3500" b="1" dirty="0"/>
              <a:t>, </a:t>
            </a:r>
            <a:r>
              <a:rPr lang="en-US" sz="3500" b="1" dirty="0" err="1"/>
              <a:t>Pahad</a:t>
            </a:r>
            <a:r>
              <a:rPr lang="en-US" sz="3500" b="1" dirty="0"/>
              <a:t> </a:t>
            </a:r>
            <a:r>
              <a:rPr lang="en-US" sz="3500" b="1" dirty="0" err="1"/>
              <a:t>Pagelra</a:t>
            </a:r>
            <a:r>
              <a:rPr lang="en-US" sz="3500" b="1" dirty="0"/>
              <a:t> </a:t>
            </a:r>
            <a:r>
              <a:rPr lang="en-US" sz="3500" b="1" dirty="0" err="1"/>
              <a:t>Tarai</a:t>
            </a:r>
            <a:r>
              <a:rPr lang="en-US" sz="3500" b="1" dirty="0"/>
              <a:t> </a:t>
            </a:r>
            <a:r>
              <a:rPr lang="en-US" sz="3500" b="1" dirty="0" err="1"/>
              <a:t>Vijdaicha</a:t>
            </a:r>
            <a:r>
              <a:rPr lang="en-US" sz="3500" b="1" dirty="0"/>
              <a:t> )2</a:t>
            </a:r>
            <a:br>
              <a:rPr lang="hi-IN" sz="3500" b="1" dirty="0"/>
            </a:br>
            <a:r>
              <a:rPr lang="en-US" sz="3500" b="1" dirty="0"/>
              <a:t>(</a:t>
            </a:r>
            <a:r>
              <a:rPr lang="hi-IN" sz="3500" b="1" dirty="0"/>
              <a:t>येशुको राज्य आउदैछ रीदै खुशीले गाउदै छ</a:t>
            </a:r>
            <a:r>
              <a:rPr lang="en-US" sz="3500" b="1" dirty="0"/>
              <a:t>)2</a:t>
            </a:r>
            <a:br>
              <a:rPr lang="hi-IN" sz="3500" b="1" dirty="0"/>
            </a:br>
            <a:r>
              <a:rPr lang="en-US" sz="3500" b="1" dirty="0" err="1"/>
              <a:t>Yeshuko</a:t>
            </a:r>
            <a:r>
              <a:rPr lang="en-US" sz="3500" b="1" dirty="0"/>
              <a:t> Rajya </a:t>
            </a:r>
            <a:r>
              <a:rPr lang="en-US" sz="3500" b="1" dirty="0" err="1"/>
              <a:t>Ahaudaicha</a:t>
            </a:r>
            <a:r>
              <a:rPr lang="en-US" sz="3500" b="1" dirty="0"/>
              <a:t> </a:t>
            </a:r>
            <a:r>
              <a:rPr lang="en-US" sz="3500" b="1" dirty="0" err="1"/>
              <a:t>Hridaya</a:t>
            </a:r>
            <a:r>
              <a:rPr lang="en-US" sz="3500" b="1" dirty="0"/>
              <a:t> </a:t>
            </a:r>
            <a:r>
              <a:rPr lang="en-US" sz="3500" b="1" dirty="0" err="1"/>
              <a:t>Khusiley</a:t>
            </a:r>
            <a:r>
              <a:rPr lang="en-US" sz="3500" b="1" dirty="0"/>
              <a:t> </a:t>
            </a:r>
            <a:r>
              <a:rPr lang="en-US" sz="3500" b="1" dirty="0" err="1"/>
              <a:t>Gaudaicha</a:t>
            </a:r>
            <a:r>
              <a:rPr lang="en-US" sz="3500" b="1" dirty="0"/>
              <a:t> ) 2</a:t>
            </a:r>
            <a:br>
              <a:rPr lang="hi-IN" sz="3500" b="1" dirty="0"/>
            </a:br>
            <a:r>
              <a:rPr lang="hi-IN" sz="3500" b="1" dirty="0"/>
              <a:t>कल्बरी क्रुसको छाया हाम्रो दशमा छाउदैछ</a:t>
            </a:r>
            <a:br>
              <a:rPr lang="en-US" sz="3500" b="1" dirty="0"/>
            </a:br>
            <a:r>
              <a:rPr lang="en-US" sz="3500" b="1" dirty="0" err="1"/>
              <a:t>Kalbari</a:t>
            </a:r>
            <a:r>
              <a:rPr lang="en-US" sz="3500" b="1" dirty="0"/>
              <a:t> </a:t>
            </a:r>
            <a:r>
              <a:rPr lang="en-US" sz="3500" b="1" dirty="0" err="1"/>
              <a:t>Krushako</a:t>
            </a:r>
            <a:r>
              <a:rPr lang="en-US" sz="3500" b="1" dirty="0"/>
              <a:t> Chaya Hamro </a:t>
            </a:r>
            <a:r>
              <a:rPr lang="en-US" sz="3500" b="1" dirty="0" err="1"/>
              <a:t>Deshma</a:t>
            </a:r>
            <a:r>
              <a:rPr lang="en-US" sz="3500" b="1" dirty="0"/>
              <a:t> </a:t>
            </a:r>
            <a:r>
              <a:rPr lang="en-US" sz="3500" b="1" dirty="0" err="1"/>
              <a:t>Chaudaicha</a:t>
            </a:r>
            <a:br>
              <a:rPr lang="hi-IN" sz="3500" b="1" dirty="0"/>
            </a:br>
            <a:r>
              <a:rPr lang="hi-IN" sz="3500" b="1" dirty="0"/>
              <a:t>हो हो होहो हो हो</a:t>
            </a:r>
            <a:r>
              <a:rPr lang="en-US" sz="3500" b="1" dirty="0"/>
              <a:t>..</a:t>
            </a:r>
            <a:r>
              <a:rPr lang="hi-IN" sz="3500" b="1" dirty="0"/>
              <a:t>हो हो होहो हो हो</a:t>
            </a:r>
            <a:r>
              <a:rPr lang="en-US" sz="3500" b="1" dirty="0"/>
              <a:t>…Ho Ho </a:t>
            </a:r>
            <a:r>
              <a:rPr lang="en-US" sz="3500" b="1" dirty="0" err="1"/>
              <a:t>hoho</a:t>
            </a:r>
            <a:r>
              <a:rPr lang="en-US" sz="3500" b="1" dirty="0"/>
              <a:t> Ho Ho )2</a:t>
            </a:r>
          </a:p>
        </p:txBody>
      </p:sp>
    </p:spTree>
    <p:extLst>
      <p:ext uri="{BB962C8B-B14F-4D97-AF65-F5344CB8AC3E}">
        <p14:creationId xmlns:p14="http://schemas.microsoft.com/office/powerpoint/2010/main" val="321563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567" y="100013"/>
            <a:ext cx="12192001" cy="6858000"/>
          </a:xfrm>
          <a:prstGeom prst="rect">
            <a:avLst/>
          </a:prstGeom>
        </p:spPr>
      </p:pic>
      <p:sp>
        <p:nvSpPr>
          <p:cNvPr id="4" name="Title 1">
            <a:extLst>
              <a:ext uri="{FF2B5EF4-FFF2-40B4-BE49-F238E27FC236}">
                <a16:creationId xmlns:a16="http://schemas.microsoft.com/office/drawing/2014/main" id="{C72E1589-4C9C-5244-B68E-992B5A71B5FE}"/>
              </a:ext>
            </a:extLst>
          </p:cNvPr>
          <p:cNvSpPr>
            <a:spLocks noGrp="1"/>
          </p:cNvSpPr>
          <p:nvPr>
            <p:ph type="ctrTitle"/>
          </p:nvPr>
        </p:nvSpPr>
        <p:spPr>
          <a:xfrm>
            <a:off x="197077" y="4398386"/>
            <a:ext cx="11796712" cy="2559627"/>
          </a:xfrm>
        </p:spPr>
        <p:txBody>
          <a:bodyPr>
            <a:noAutofit/>
          </a:bodyPr>
          <a:lstStyle/>
          <a:p>
            <a:pPr lvl="0">
              <a:lnSpc>
                <a:spcPct val="150000"/>
              </a:lnSpc>
            </a:pPr>
            <a:r>
              <a:rPr lang="en-US" sz="3300" b="1" dirty="0"/>
              <a:t>(</a:t>
            </a:r>
            <a:r>
              <a:rPr lang="hi-IN" sz="3300" b="1" dirty="0"/>
              <a:t>न आदि न बेरी कशिले छक्दैना</a:t>
            </a:r>
            <a:r>
              <a:rPr lang="en-US" sz="3300" b="1" dirty="0"/>
              <a:t>, </a:t>
            </a:r>
            <a:r>
              <a:rPr lang="hi-IN" sz="3300" b="1" dirty="0"/>
              <a:t>येशुको राज्यलाई कसैले रोक्दैन</a:t>
            </a:r>
            <a:r>
              <a:rPr lang="en-US" sz="3300" b="1" dirty="0"/>
              <a:t>)2</a:t>
            </a:r>
            <a:br>
              <a:rPr lang="en-US" sz="3300" b="1" dirty="0"/>
            </a:br>
            <a:r>
              <a:rPr lang="en-US" sz="3300" b="1" dirty="0"/>
              <a:t>Na </a:t>
            </a:r>
            <a:r>
              <a:rPr lang="en-US" sz="3300" b="1" dirty="0" err="1"/>
              <a:t>Ahdi</a:t>
            </a:r>
            <a:r>
              <a:rPr lang="en-US" sz="3300" b="1" dirty="0"/>
              <a:t> Na </a:t>
            </a:r>
            <a:r>
              <a:rPr lang="en-US" sz="3300" b="1" dirty="0" err="1"/>
              <a:t>Baeri</a:t>
            </a:r>
            <a:r>
              <a:rPr lang="en-US" sz="3300" b="1" dirty="0"/>
              <a:t> </a:t>
            </a:r>
            <a:r>
              <a:rPr lang="en-US" sz="3300" b="1" dirty="0" err="1"/>
              <a:t>Kasailey</a:t>
            </a:r>
            <a:r>
              <a:rPr lang="en-US" sz="3300" b="1" dirty="0"/>
              <a:t> </a:t>
            </a:r>
            <a:r>
              <a:rPr lang="en-US" sz="3300" b="1" dirty="0" err="1"/>
              <a:t>Chekdaina</a:t>
            </a:r>
            <a:r>
              <a:rPr lang="en-US" sz="3300" b="1" dirty="0"/>
              <a:t> </a:t>
            </a:r>
            <a:r>
              <a:rPr lang="en-US" sz="3300" b="1" dirty="0" err="1"/>
              <a:t>Yeshuko</a:t>
            </a:r>
            <a:r>
              <a:rPr lang="en-US" sz="3300" b="1" dirty="0"/>
              <a:t> </a:t>
            </a:r>
            <a:r>
              <a:rPr lang="en-US" sz="3300" b="1" dirty="0" err="1"/>
              <a:t>Rajyalai</a:t>
            </a:r>
            <a:r>
              <a:rPr lang="en-US" sz="3300" b="1" dirty="0"/>
              <a:t> </a:t>
            </a:r>
            <a:r>
              <a:rPr lang="en-US" sz="3300" b="1" dirty="0" err="1"/>
              <a:t>Kasaley</a:t>
            </a:r>
            <a:r>
              <a:rPr lang="en-US" sz="3300" b="1" dirty="0"/>
              <a:t> </a:t>
            </a:r>
            <a:r>
              <a:rPr lang="en-US" sz="3300" b="1" dirty="0" err="1"/>
              <a:t>Rokdaina</a:t>
            </a:r>
            <a:r>
              <a:rPr lang="en-US" sz="3300" b="1" dirty="0"/>
              <a:t> )2</a:t>
            </a:r>
            <a:br>
              <a:rPr lang="hi-IN" sz="3300" b="1" dirty="0"/>
            </a:br>
            <a:r>
              <a:rPr lang="en-US" sz="3300" b="1" dirty="0"/>
              <a:t>(</a:t>
            </a:r>
            <a:r>
              <a:rPr lang="hi-IN" sz="3300" b="1" dirty="0"/>
              <a:t>संसारले नया आशा देकेदैछा</a:t>
            </a:r>
            <a:r>
              <a:rPr lang="en-US" sz="3300" b="1" dirty="0"/>
              <a:t>, </a:t>
            </a:r>
            <a:r>
              <a:rPr lang="hi-IN" sz="3300" b="1" dirty="0"/>
              <a:t>हाम्रो जातिले कथा लेख्दै छ</a:t>
            </a:r>
            <a:r>
              <a:rPr lang="en-US" sz="3300" b="1" dirty="0"/>
              <a:t>)2</a:t>
            </a:r>
            <a:br>
              <a:rPr lang="en-US" sz="3300" b="1" dirty="0"/>
            </a:br>
            <a:r>
              <a:rPr lang="en-US" sz="3300" b="1" dirty="0" err="1"/>
              <a:t>Sansarley</a:t>
            </a:r>
            <a:r>
              <a:rPr lang="en-US" sz="3300" b="1" dirty="0"/>
              <a:t> Naya Asha </a:t>
            </a:r>
            <a:r>
              <a:rPr lang="en-US" sz="3300" b="1" dirty="0" err="1"/>
              <a:t>Dhekdaicha</a:t>
            </a:r>
            <a:r>
              <a:rPr lang="en-US" sz="3300" b="1" dirty="0"/>
              <a:t> Hamro </a:t>
            </a:r>
            <a:r>
              <a:rPr lang="en-US" sz="3300" b="1" dirty="0" err="1"/>
              <a:t>Jatiley</a:t>
            </a:r>
            <a:r>
              <a:rPr lang="en-US" sz="3300" b="1" dirty="0"/>
              <a:t> Katha </a:t>
            </a:r>
            <a:r>
              <a:rPr lang="en-US" sz="3300" b="1" dirty="0" err="1"/>
              <a:t>Lekdaicha</a:t>
            </a:r>
            <a:r>
              <a:rPr lang="en-US" sz="3300" b="1" dirty="0"/>
              <a:t>)2</a:t>
            </a:r>
            <a:br>
              <a:rPr lang="hi-IN" sz="3300" b="1" dirty="0"/>
            </a:br>
            <a:r>
              <a:rPr lang="en-US" sz="3300" b="1" dirty="0"/>
              <a:t>(</a:t>
            </a:r>
            <a:r>
              <a:rPr lang="hi-IN" sz="3300" b="1" dirty="0"/>
              <a:t>अबिसक्ले जीवन तोडी छ</a:t>
            </a:r>
            <a:r>
              <a:rPr lang="en-US" sz="3300" b="1" dirty="0"/>
              <a:t>, </a:t>
            </a:r>
            <a:r>
              <a:rPr lang="hi-IN" sz="3300" b="1" dirty="0"/>
              <a:t>उदेको जीवन जोडी छ</a:t>
            </a:r>
            <a:r>
              <a:rPr lang="en-US" sz="3300" b="1" dirty="0"/>
              <a:t>)2</a:t>
            </a:r>
            <a:br>
              <a:rPr lang="en-US" sz="3300" b="1" dirty="0"/>
            </a:br>
            <a:r>
              <a:rPr lang="en-US" sz="3300" b="1" dirty="0" err="1"/>
              <a:t>Ahbisekley</a:t>
            </a:r>
            <a:r>
              <a:rPr lang="en-US" sz="3300" b="1" dirty="0"/>
              <a:t> </a:t>
            </a:r>
            <a:r>
              <a:rPr lang="en-US" sz="3300" b="1" dirty="0" err="1"/>
              <a:t>Juwa</a:t>
            </a:r>
            <a:r>
              <a:rPr lang="en-US" sz="3300" b="1" dirty="0"/>
              <a:t> </a:t>
            </a:r>
            <a:r>
              <a:rPr lang="en-US" sz="3300" b="1" dirty="0" err="1"/>
              <a:t>Todincha</a:t>
            </a:r>
            <a:r>
              <a:rPr lang="en-US" sz="3300" b="1" dirty="0"/>
              <a:t> </a:t>
            </a:r>
            <a:r>
              <a:rPr lang="en-US" sz="3300" b="1" dirty="0" err="1"/>
              <a:t>Futaiko</a:t>
            </a:r>
            <a:r>
              <a:rPr lang="en-US" sz="3300" b="1" dirty="0"/>
              <a:t> </a:t>
            </a:r>
            <a:r>
              <a:rPr lang="en-US" sz="3300" b="1" dirty="0" err="1"/>
              <a:t>Jiwana</a:t>
            </a:r>
            <a:r>
              <a:rPr lang="en-US" sz="3300" b="1" dirty="0"/>
              <a:t> </a:t>
            </a:r>
            <a:r>
              <a:rPr lang="en-US" sz="3300" b="1" dirty="0" err="1"/>
              <a:t>Jodincha</a:t>
            </a:r>
            <a:r>
              <a:rPr lang="en-US" sz="3300" b="1" dirty="0"/>
              <a:t> )2</a:t>
            </a:r>
            <a:br>
              <a:rPr lang="hi-IN" sz="3300" b="1" dirty="0"/>
            </a:br>
            <a:r>
              <a:rPr lang="hi-IN" sz="3300" b="1" dirty="0"/>
              <a:t>हो हो होहो हो हो</a:t>
            </a:r>
            <a:r>
              <a:rPr lang="en-US" sz="3300" b="1" dirty="0"/>
              <a:t>..</a:t>
            </a:r>
            <a:r>
              <a:rPr lang="hi-IN" sz="3300" b="1" dirty="0"/>
              <a:t>हो हो होहो हो हो</a:t>
            </a:r>
            <a:r>
              <a:rPr lang="en-US" sz="3300" b="1" dirty="0"/>
              <a:t>..Ho Ho </a:t>
            </a:r>
            <a:r>
              <a:rPr lang="en-US" sz="3300" b="1" dirty="0" err="1"/>
              <a:t>hoho</a:t>
            </a:r>
            <a:r>
              <a:rPr lang="en-US" sz="3300" b="1" dirty="0"/>
              <a:t> Ho Ho )2</a:t>
            </a:r>
            <a:br>
              <a:rPr lang="en-US" sz="3300" b="1" dirty="0"/>
            </a:br>
            <a:endParaRPr lang="en-US" sz="3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73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567" y="114300"/>
            <a:ext cx="12192001" cy="6858000"/>
          </a:xfrm>
          <a:prstGeom prst="rect">
            <a:avLst/>
          </a:prstGeom>
        </p:spPr>
      </p:pic>
      <p:sp>
        <p:nvSpPr>
          <p:cNvPr id="4" name="Rectangle 3">
            <a:extLst>
              <a:ext uri="{FF2B5EF4-FFF2-40B4-BE49-F238E27FC236}">
                <a16:creationId xmlns:a16="http://schemas.microsoft.com/office/drawing/2014/main" id="{7F5DBBB8-0F18-1D4D-AEF3-3F0FE2F5308F}"/>
              </a:ext>
            </a:extLst>
          </p:cNvPr>
          <p:cNvSpPr/>
          <p:nvPr/>
        </p:nvSpPr>
        <p:spPr>
          <a:xfrm>
            <a:off x="-567" y="184842"/>
            <a:ext cx="12191999" cy="6488315"/>
          </a:xfrm>
          <a:prstGeom prst="rect">
            <a:avLst/>
          </a:prstGeom>
        </p:spPr>
        <p:txBody>
          <a:bodyPr wrap="square">
            <a:spAutoFit/>
          </a:bodyPr>
          <a:lstStyle/>
          <a:p>
            <a:pPr algn="ctr">
              <a:lnSpc>
                <a:spcPct val="150000"/>
              </a:lnSpc>
            </a:pPr>
            <a:r>
              <a:rPr lang="en-US" sz="3500" b="1" dirty="0"/>
              <a:t>(</a:t>
            </a:r>
            <a:r>
              <a:rPr lang="hi-IN" sz="3500" b="1" dirty="0"/>
              <a:t>स्वोर्ग छोएर संसारलाई जीतने</a:t>
            </a:r>
            <a:r>
              <a:rPr lang="en-US" sz="3500" b="1" dirty="0"/>
              <a:t>, </a:t>
            </a:r>
            <a:r>
              <a:rPr lang="hi-IN" sz="3500" b="1" dirty="0"/>
              <a:t>आत्माको झरी आज हामी भीजीने</a:t>
            </a:r>
            <a:r>
              <a:rPr lang="en-US" sz="3500" b="1" dirty="0"/>
              <a:t>)2</a:t>
            </a:r>
          </a:p>
          <a:p>
            <a:pPr algn="ctr">
              <a:lnSpc>
                <a:spcPct val="150000"/>
              </a:lnSpc>
            </a:pPr>
            <a:r>
              <a:rPr lang="en-US" sz="3500" b="1" dirty="0" err="1"/>
              <a:t>Sworgalai</a:t>
            </a:r>
            <a:r>
              <a:rPr lang="en-US" sz="3500" b="1" dirty="0"/>
              <a:t> </a:t>
            </a:r>
            <a:r>
              <a:rPr lang="en-US" sz="3500" b="1" dirty="0" err="1"/>
              <a:t>Choyera</a:t>
            </a:r>
            <a:r>
              <a:rPr lang="en-US" sz="3500" b="1" dirty="0"/>
              <a:t> </a:t>
            </a:r>
            <a:r>
              <a:rPr lang="en-US" sz="3500" b="1" dirty="0" err="1"/>
              <a:t>Sansarlai</a:t>
            </a:r>
            <a:r>
              <a:rPr lang="en-US" sz="3500" b="1" dirty="0"/>
              <a:t> </a:t>
            </a:r>
            <a:r>
              <a:rPr lang="en-US" sz="3500" b="1" dirty="0" err="1"/>
              <a:t>Jitnai</a:t>
            </a:r>
            <a:r>
              <a:rPr lang="en-US" sz="3500" b="1" dirty="0"/>
              <a:t> </a:t>
            </a:r>
            <a:r>
              <a:rPr lang="en-US" sz="3500" b="1" dirty="0" err="1"/>
              <a:t>Aatmako</a:t>
            </a:r>
            <a:r>
              <a:rPr lang="en-US" sz="3500" b="1" dirty="0"/>
              <a:t> </a:t>
            </a:r>
            <a:r>
              <a:rPr lang="en-US" sz="3500" b="1" dirty="0" err="1"/>
              <a:t>Jharima</a:t>
            </a:r>
            <a:r>
              <a:rPr lang="en-US" sz="3500" b="1" dirty="0"/>
              <a:t> </a:t>
            </a:r>
            <a:r>
              <a:rPr lang="en-US" sz="3500" b="1" dirty="0" err="1"/>
              <a:t>Aaja</a:t>
            </a:r>
            <a:r>
              <a:rPr lang="en-US" sz="3500" b="1" dirty="0"/>
              <a:t> Hami </a:t>
            </a:r>
            <a:r>
              <a:rPr lang="en-US" sz="3500" b="1" dirty="0" err="1"/>
              <a:t>Vijhnai</a:t>
            </a:r>
            <a:r>
              <a:rPr lang="en-US" sz="3500" b="1" dirty="0"/>
              <a:t> )2</a:t>
            </a:r>
            <a:br>
              <a:rPr lang="hi-IN" sz="3500" b="1" dirty="0"/>
            </a:br>
            <a:r>
              <a:rPr lang="en-US" sz="3500" b="1" dirty="0"/>
              <a:t>(</a:t>
            </a:r>
            <a:r>
              <a:rPr lang="hi-IN" sz="3500" b="1" dirty="0"/>
              <a:t>फसल पकाउने एई बर्सले</a:t>
            </a:r>
            <a:r>
              <a:rPr lang="en-US" sz="3500" b="1" dirty="0"/>
              <a:t>, </a:t>
            </a:r>
            <a:r>
              <a:rPr lang="hi-IN" sz="3500" b="1" dirty="0"/>
              <a:t>हाम्रो सहर गाऊ भीजाउने</a:t>
            </a:r>
            <a:r>
              <a:rPr lang="en-US" sz="3500" b="1" dirty="0"/>
              <a:t>)2</a:t>
            </a:r>
          </a:p>
          <a:p>
            <a:pPr algn="ctr">
              <a:lnSpc>
                <a:spcPct val="150000"/>
              </a:lnSpc>
            </a:pPr>
            <a:r>
              <a:rPr lang="en-US" sz="3500" b="1" dirty="0" err="1"/>
              <a:t>Fasal</a:t>
            </a:r>
            <a:r>
              <a:rPr lang="en-US" sz="3500" b="1" dirty="0"/>
              <a:t> </a:t>
            </a:r>
            <a:r>
              <a:rPr lang="en-US" sz="3500" b="1" dirty="0" err="1"/>
              <a:t>Pakaunai</a:t>
            </a:r>
            <a:r>
              <a:rPr lang="en-US" sz="3500" b="1" dirty="0"/>
              <a:t> </a:t>
            </a:r>
            <a:r>
              <a:rPr lang="en-US" sz="3500" b="1" dirty="0" err="1"/>
              <a:t>Yehi</a:t>
            </a:r>
            <a:r>
              <a:rPr lang="en-US" sz="3500" b="1" dirty="0"/>
              <a:t> </a:t>
            </a:r>
            <a:r>
              <a:rPr lang="en-US" sz="3500" b="1" dirty="0" err="1"/>
              <a:t>Barsaley</a:t>
            </a:r>
            <a:r>
              <a:rPr lang="en-US" sz="3500" b="1" dirty="0"/>
              <a:t> Hamro Sahar </a:t>
            </a:r>
            <a:r>
              <a:rPr lang="en-US" sz="3500" b="1" dirty="0" err="1"/>
              <a:t>Ghau</a:t>
            </a:r>
            <a:r>
              <a:rPr lang="en-US" sz="3500" b="1" dirty="0"/>
              <a:t> </a:t>
            </a:r>
            <a:r>
              <a:rPr lang="en-US" sz="3500" b="1" dirty="0" err="1"/>
              <a:t>Vijhaunai</a:t>
            </a:r>
            <a:r>
              <a:rPr lang="en-US" sz="3500" b="1" dirty="0"/>
              <a:t> )2</a:t>
            </a:r>
            <a:br>
              <a:rPr lang="hi-IN" sz="3500" b="1" dirty="0"/>
            </a:br>
            <a:r>
              <a:rPr lang="en-US" sz="3500" b="1" dirty="0"/>
              <a:t>(</a:t>
            </a:r>
            <a:r>
              <a:rPr lang="hi-IN" sz="3500" b="1" dirty="0"/>
              <a:t>य़ेउधको सीहालाई पछौदै</a:t>
            </a:r>
            <a:r>
              <a:rPr lang="en-US" sz="3500" b="1" dirty="0"/>
              <a:t>, </a:t>
            </a:r>
            <a:r>
              <a:rPr lang="hi-IN" sz="3500" b="1" dirty="0"/>
              <a:t>येशु व कोसेला बादेई छ</a:t>
            </a:r>
            <a:r>
              <a:rPr lang="en-US" sz="3500" b="1" dirty="0"/>
              <a:t>)2</a:t>
            </a:r>
          </a:p>
          <a:p>
            <a:pPr algn="ctr">
              <a:lnSpc>
                <a:spcPct val="150000"/>
              </a:lnSpc>
            </a:pPr>
            <a:r>
              <a:rPr lang="en-US" sz="3500" b="1" dirty="0" err="1"/>
              <a:t>Yehudahko</a:t>
            </a:r>
            <a:r>
              <a:rPr lang="en-US" sz="3500" b="1" dirty="0"/>
              <a:t> </a:t>
            </a:r>
            <a:r>
              <a:rPr lang="en-US" sz="3500" b="1" dirty="0" err="1"/>
              <a:t>Simhalai</a:t>
            </a:r>
            <a:r>
              <a:rPr lang="en-US" sz="3500" b="1" dirty="0"/>
              <a:t> </a:t>
            </a:r>
            <a:r>
              <a:rPr lang="en-US" sz="3500" b="1" dirty="0" err="1"/>
              <a:t>Pachaudai</a:t>
            </a:r>
            <a:r>
              <a:rPr lang="en-US" sz="3500" b="1" dirty="0"/>
              <a:t> </a:t>
            </a:r>
            <a:r>
              <a:rPr lang="en-US" sz="3500" b="1" dirty="0" err="1"/>
              <a:t>Yeshuako</a:t>
            </a:r>
            <a:r>
              <a:rPr lang="en-US" sz="3500" b="1" dirty="0"/>
              <a:t> </a:t>
            </a:r>
            <a:r>
              <a:rPr lang="en-US" sz="3500" b="1" dirty="0" err="1"/>
              <a:t>Saina</a:t>
            </a:r>
            <a:r>
              <a:rPr lang="en-US" sz="3500" b="1" dirty="0"/>
              <a:t> </a:t>
            </a:r>
            <a:r>
              <a:rPr lang="en-US" sz="3500" b="1" dirty="0" err="1"/>
              <a:t>Badaicha</a:t>
            </a:r>
            <a:r>
              <a:rPr lang="en-US" sz="3500" b="1" dirty="0"/>
              <a:t> )2</a:t>
            </a:r>
          </a:p>
          <a:p>
            <a:pPr algn="ctr">
              <a:lnSpc>
                <a:spcPct val="150000"/>
              </a:lnSpc>
            </a:pPr>
            <a:r>
              <a:rPr lang="hi-IN" sz="3500" b="1" dirty="0"/>
              <a:t>हो हो होहो हो हो</a:t>
            </a:r>
            <a:r>
              <a:rPr lang="en-US" sz="3500" b="1" dirty="0"/>
              <a:t>…Ho Ho </a:t>
            </a:r>
            <a:r>
              <a:rPr lang="en-US" sz="3500" b="1" dirty="0" err="1"/>
              <a:t>hoho</a:t>
            </a:r>
            <a:r>
              <a:rPr lang="en-US" sz="3500" b="1" dirty="0"/>
              <a:t> Ho Ho )2</a:t>
            </a:r>
          </a:p>
        </p:txBody>
      </p:sp>
    </p:spTree>
    <p:extLst>
      <p:ext uri="{BB962C8B-B14F-4D97-AF65-F5344CB8AC3E}">
        <p14:creationId xmlns:p14="http://schemas.microsoft.com/office/powerpoint/2010/main" val="2083020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Words>
  <Application>Microsoft Macintosh PowerPoint</Application>
  <PresentationFormat>Widescreen</PresentationFormat>
  <Paragraphs>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BLACK LIVES</vt:lpstr>
      <vt:lpstr>Calibri</vt:lpstr>
      <vt:lpstr>Calibri Light</vt:lpstr>
      <vt:lpstr>Times New Roman</vt:lpstr>
      <vt:lpstr>Office Theme</vt:lpstr>
      <vt:lpstr> पहाड पग्लेर तराई भीजदाई छ, पहाड पग्लेर तराई भीजदाई छ (Pahad Pagelra Tarai Vijdaicha, Pahad Pagelra Tarai Vijdaicha )2 (येशुको राज्य आउदैछ रीदै खुशीले गाउदै छ)2 Yeshuko Rajya Ahaudaicha Hridaya Khusiley Gaudaicha ) 2 कल्बरी क्रुसको छाया हाम्रो दशमा छाउदैछ Kalbari Krushako Chaya Hamro Deshma Chaudaicha हो हो होहो हो हो..हो हो होहो हो हो…Ho Ho hoho Ho Ho )2</vt:lpstr>
      <vt:lpstr>(न आदि न बेरी कशिले छक्दैना, येशुको राज्यलाई कसैले रोक्दैन)2 Na Ahdi Na Baeri Kasailey Chekdaina Yeshuko Rajyalai Kasaley Rokdaina )2 (संसारले नया आशा देकेदैछा, हाम्रो जातिले कथा लेख्दै छ)2 Sansarley Naya Asha Dhekdaicha Hamro Jatiley Katha Lekdaicha)2 (अबिसक्ले जीवन तोडी छ, उदेको जीवन जोडी छ)2 Ahbisekley Juwa Todincha Futaiko Jiwana Jodincha )2 हो हो होहो हो हो..हो हो होहो हो हो..Ho Ho hoho Ho Ho )2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पहाड पग्लेर तराई भीजदाई छ, पहाड पग्लेर तराई भीजदाई छ (Pahad Pagelra Tarai Vijdaicha, Pahad Pagelra Tarai Vijdaicha )2 (येशुको राज्य आउदैछ रीदै खुशीले गाउदै छ)2 Yeshuko Rajya Ahaudaicha Hridaya Khusiley Gaudaicha ) 2 कल्बरी क्रुसको छाया हाम्रो दशमा छाउदैछ Kalbari Krushako Chaya Hamro Deshma Chaudaicha हो हो होहो हो हो..हो हो होहो हो हो…Ho Ho hoho Ho Ho )2</dc:title>
  <dc:creator>Bhuwan Basnet</dc:creator>
  <cp:lastModifiedBy>Bhuwan Basnet</cp:lastModifiedBy>
  <cp:revision>1</cp:revision>
  <dcterms:created xsi:type="dcterms:W3CDTF">2021-09-11T18:02:10Z</dcterms:created>
  <dcterms:modified xsi:type="dcterms:W3CDTF">2021-09-11T18:03:10Z</dcterms:modified>
</cp:coreProperties>
</file>