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5" r:id="rId2"/>
    <p:sldId id="3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955"/>
    <p:restoredTop sz="95755"/>
  </p:normalViewPr>
  <p:slideViewPr>
    <p:cSldViewPr snapToGrid="0" snapToObjects="1">
      <p:cViewPr varScale="1">
        <p:scale>
          <a:sx n="54" d="100"/>
          <a:sy n="54" d="100"/>
        </p:scale>
        <p:origin x="224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9E05B-E0F8-9345-BB2D-16961CCFB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98B25A-6B87-ED4E-8AD5-64753B738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85678-1D26-B44E-AC5E-7F0650173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C2E55-9EAD-2040-A241-256BF2218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B2092-C7C4-1E45-8651-5DCE9E90C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48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4B30-DE98-1746-899B-363ACAB8C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D35EE-3CEC-B141-BAA3-830AA86BC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1F8607-837F-7841-ABD0-2A8F7CD16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BFEE5-22AE-B74B-960E-AE6FC445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057FE-EE7F-B047-A2F0-4F7C8A1E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26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09A62-C955-FE4C-8ACD-EC8387BCA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DB814-06FF-754B-AD77-A48F72A340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D5A91-08CA-C649-887D-EFA0FF52E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5A8B7-D2DF-ED46-9E37-25958B81C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60C13-CE2F-6841-A06F-515C27B8D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16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B97-9490-9641-8E3B-BCF8A5C3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9297D-CBE7-3948-8316-77D3BA5431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E27A2-239C-EE4B-B12A-E1FD7871CA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917C50-F1F2-8A4D-9042-FBBE663CB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B2F38-76CB-AD41-A4BD-38BBFADE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C976E2-1AE8-3C42-9677-4A6EFB374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184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5D3E-01D2-2645-9DA5-AA6D9194F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81C726-D708-D245-BBB4-98118F8FD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689071-1CBC-5A48-AC9B-C3103F5255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261E97-F0A4-FA42-948C-A8F05D2D6F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8F0D60-6C2A-FA41-AC21-C3E1E8B50A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A9AEF-7A7C-6142-8F7B-D070DB373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58FA-8BE3-D14A-A16A-288DB586F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BEC9B2-FE88-3C49-8C04-8C4CF8631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68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C6853-0BEE-EE45-8B45-CC870BFC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5AAC97-BC95-444A-BBA2-558BB3D4E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3F82A0-65AA-AA4B-AA12-EAAF19F64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7CDD88-72D2-484F-8177-3BE0C2CFE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783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2135C3-0830-8D46-96A5-A79E1EDC5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4C68E3-1DB1-2E4E-8950-B53A566F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400AC-1F0C-A64C-B173-4E70B7799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4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6B930-1FE9-124B-AE38-F70BF783B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1735D-9D3B-5641-8AA3-A851A3DF8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5136E-1107-104F-ADE3-AEE58C754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7F6CE0-607F-5649-8E70-8AB70BCE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653EF-097C-F245-B8E5-1307E457E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19408-C288-2045-9077-618622CF9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514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06CA2-C62A-D44F-9D42-B5C4E3E84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F61D1B-1137-BA4D-8735-6BFEB96295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C7683-7FDD-3D4E-822F-1BC36560C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009459-EF7A-244F-894A-612CD4CF8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DD450-57D0-6C47-8BA1-BC2D33616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75ED1-D7B4-6D49-AA8A-00BA74E24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38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4F381-9151-6E4E-8310-6D579F05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9A1C49-ADF5-ED47-A4AB-A7DF50E59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7E41F-8F4D-5946-B886-0872AA41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9AC96-873B-7244-8121-C59B0E64F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A1D3B-EEE5-1043-9068-D42B0A69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946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70FD31-1CF9-7B46-A413-1DC9DC1160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5AC7F7-A72D-9546-9C47-8FFCC5693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985A2-2DBB-B940-A8C2-0059A0DB4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5A885-B06D-BB43-A633-2CEFF4AB9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DE38-6CB5-E445-A8AD-7FD45C2B8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7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0A185D-AAFA-EE46-B843-6D952CDF1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F367D-22A5-6D45-945B-E37B57E50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BD0F9-19DD-794A-8D4C-75AE288B2F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063F1-B9BF-4044-8996-37711A0EE009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EA7F4-74D4-2241-86CE-7DF2AF718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19A6E-0ECF-6B41-8B31-750BC85B7B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D4A89-10CB-8245-A778-1D686AA8FC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35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40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 </a:t>
            </a:r>
            <a:r>
              <a:rPr lang="ne-NP" sz="3500" b="1" dirty="0">
                <a:solidFill>
                  <a:schemeClr val="bg1"/>
                </a:solidFill>
              </a:rPr>
              <a:t>को. [परमप्रभु मेरो गोठालो हुन्‌ (२) मलाई केहीको (२) 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500" b="1" dirty="0">
                <a:solidFill>
                  <a:schemeClr val="bg1"/>
                </a:solidFill>
              </a:rPr>
              <a:t>खाँचो छैन] [२]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</a:rPr>
              <a:t>( </a:t>
            </a:r>
            <a:r>
              <a:rPr lang="en-US" sz="3200" b="1" dirty="0" err="1">
                <a:solidFill>
                  <a:schemeClr val="bg1"/>
                </a:solidFill>
              </a:rPr>
              <a:t>Paramprabhu</a:t>
            </a:r>
            <a:r>
              <a:rPr lang="en-US" sz="3200" b="1" dirty="0">
                <a:solidFill>
                  <a:schemeClr val="bg1"/>
                </a:solidFill>
              </a:rPr>
              <a:t> Mero </a:t>
            </a:r>
            <a:r>
              <a:rPr lang="en-US" sz="3200" b="1" dirty="0" err="1">
                <a:solidFill>
                  <a:schemeClr val="bg1"/>
                </a:solidFill>
              </a:rPr>
              <a:t>Gothalo</a:t>
            </a:r>
            <a:r>
              <a:rPr lang="en-US" sz="3200" b="1" dirty="0">
                <a:solidFill>
                  <a:schemeClr val="bg1"/>
                </a:solidFill>
              </a:rPr>
              <a:t> Hun )2(</a:t>
            </a:r>
            <a:r>
              <a:rPr lang="en-US" sz="3200" b="1" dirty="0" err="1">
                <a:solidFill>
                  <a:schemeClr val="bg1"/>
                </a:solidFill>
              </a:rPr>
              <a:t>Malai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Khiko</a:t>
            </a:r>
            <a:r>
              <a:rPr lang="en-US" sz="3200" b="1" dirty="0">
                <a:solidFill>
                  <a:schemeClr val="bg1"/>
                </a:solidFill>
              </a:rPr>
              <a:t> )2, </a:t>
            </a:r>
            <a:r>
              <a:rPr lang="en-US" sz="3200" b="1" dirty="0" err="1">
                <a:solidFill>
                  <a:schemeClr val="bg1"/>
                </a:solidFill>
              </a:rPr>
              <a:t>Khacho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Chaina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</a:p>
          <a:p>
            <a:pPr marL="514350" indent="-514350" algn="ctr">
              <a:lnSpc>
                <a:spcPct val="150000"/>
              </a:lnSpc>
              <a:buAutoNum type="hindiNumPeriod"/>
            </a:pPr>
            <a:r>
              <a:rPr lang="ne-NP" sz="3500" b="1" dirty="0">
                <a:solidFill>
                  <a:schemeClr val="bg1"/>
                </a:solidFill>
              </a:rPr>
              <a:t>(उहाँले मेरो पाइलाहरूलाई चिप्लन दिनुन्न)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Uhaley</a:t>
            </a:r>
            <a:r>
              <a:rPr lang="en-US" sz="3500" b="1" dirty="0">
                <a:solidFill>
                  <a:schemeClr val="bg1"/>
                </a:solidFill>
              </a:rPr>
              <a:t> Mero </a:t>
            </a:r>
            <a:r>
              <a:rPr lang="en-US" sz="3500" b="1" dirty="0" err="1">
                <a:solidFill>
                  <a:schemeClr val="bg1"/>
                </a:solidFill>
              </a:rPr>
              <a:t>Pahila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Harulai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Chiplana</a:t>
            </a:r>
            <a:r>
              <a:rPr lang="en-US" sz="3500" b="1" dirty="0">
                <a:solidFill>
                  <a:schemeClr val="bg1"/>
                </a:solidFill>
              </a:rPr>
              <a:t> Dinu </a:t>
            </a:r>
            <a:r>
              <a:rPr lang="en-US" sz="3500" b="1" dirty="0" err="1">
                <a:solidFill>
                  <a:schemeClr val="bg1"/>
                </a:solidFill>
              </a:rPr>
              <a:t>Hunna</a:t>
            </a:r>
            <a:r>
              <a:rPr lang="en-US" sz="3500" b="1" dirty="0">
                <a:solidFill>
                  <a:schemeClr val="bg1"/>
                </a:solidFill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 (</a:t>
            </a:r>
            <a:r>
              <a:rPr lang="ne-NP" sz="3500" b="1" dirty="0">
                <a:solidFill>
                  <a:schemeClr val="bg1"/>
                </a:solidFill>
              </a:rPr>
              <a:t>सुख चैनको पानी छेउ डोर्याउनु हुन्छ)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 ( </a:t>
            </a:r>
            <a:r>
              <a:rPr lang="en-US" sz="3500" b="1" dirty="0" err="1">
                <a:solidFill>
                  <a:schemeClr val="bg1"/>
                </a:solidFill>
              </a:rPr>
              <a:t>Sukchain</a:t>
            </a:r>
            <a:r>
              <a:rPr lang="en-US" sz="3500" b="1" dirty="0">
                <a:solidFill>
                  <a:schemeClr val="bg1"/>
                </a:solidFill>
              </a:rPr>
              <a:t> Ko </a:t>
            </a:r>
            <a:r>
              <a:rPr lang="en-US" sz="3500" b="1" dirty="0" err="1">
                <a:solidFill>
                  <a:schemeClr val="bg1"/>
                </a:solidFill>
              </a:rPr>
              <a:t>Pani</a:t>
            </a:r>
            <a:r>
              <a:rPr lang="en-US" sz="3500" b="1" dirty="0">
                <a:solidFill>
                  <a:schemeClr val="bg1"/>
                </a:solidFill>
              </a:rPr>
              <a:t> Chew </a:t>
            </a:r>
            <a:r>
              <a:rPr lang="en-US" sz="3500" b="1" dirty="0" err="1">
                <a:solidFill>
                  <a:schemeClr val="bg1"/>
                </a:solidFill>
              </a:rPr>
              <a:t>Doryaunu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Huncha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14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01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 </a:t>
            </a:r>
            <a:r>
              <a:rPr lang="ne-NP" sz="4000" b="1" dirty="0">
                <a:solidFill>
                  <a:schemeClr val="bg1"/>
                </a:solidFill>
              </a:rPr>
              <a:t>२.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ne-NP" sz="4000" b="1" dirty="0">
                <a:solidFill>
                  <a:schemeClr val="bg1"/>
                </a:solidFill>
              </a:rPr>
              <a:t>(उहाँले मेरो शिरलाई तेलले अभिषेव गर्नुहुन्छ)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    (</a:t>
            </a:r>
            <a:r>
              <a:rPr lang="ne-NP" sz="4000" b="1" dirty="0">
                <a:solidFill>
                  <a:schemeClr val="bg1"/>
                </a:solidFill>
              </a:rPr>
              <a:t>मेरो कचौरा भरिएर पोखिन्छ) (२)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200000"/>
              </a:lnSpc>
            </a:pPr>
            <a:r>
              <a:rPr lang="en-US" sz="3800" b="1" dirty="0">
                <a:solidFill>
                  <a:schemeClr val="bg1"/>
                </a:solidFill>
              </a:rPr>
              <a:t>( </a:t>
            </a:r>
            <a:r>
              <a:rPr lang="en-US" sz="3800" b="1" dirty="0" err="1">
                <a:solidFill>
                  <a:schemeClr val="bg1"/>
                </a:solidFill>
              </a:rPr>
              <a:t>Uhaley</a:t>
            </a:r>
            <a:r>
              <a:rPr lang="en-US" sz="3800" b="1" dirty="0">
                <a:solidFill>
                  <a:schemeClr val="bg1"/>
                </a:solidFill>
              </a:rPr>
              <a:t> Mero </a:t>
            </a:r>
            <a:r>
              <a:rPr lang="en-US" sz="3800" b="1" dirty="0" err="1">
                <a:solidFill>
                  <a:schemeClr val="bg1"/>
                </a:solidFill>
              </a:rPr>
              <a:t>Siralai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Tailley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Avhishek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Garnunu</a:t>
            </a:r>
            <a:r>
              <a:rPr lang="en-US" sz="3800" b="1" dirty="0">
                <a:solidFill>
                  <a:schemeClr val="bg1"/>
                </a:solidFill>
              </a:rPr>
              <a:t> </a:t>
            </a:r>
            <a:r>
              <a:rPr lang="en-US" sz="3800" b="1" dirty="0" err="1">
                <a:solidFill>
                  <a:schemeClr val="bg1"/>
                </a:solidFill>
              </a:rPr>
              <a:t>Huncha</a:t>
            </a:r>
            <a:r>
              <a:rPr lang="en-US" sz="38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Mero </a:t>
            </a:r>
            <a:r>
              <a:rPr lang="en-US" sz="4000" b="1" dirty="0" err="1">
                <a:solidFill>
                  <a:schemeClr val="bg1"/>
                </a:solidFill>
              </a:rPr>
              <a:t>Kachawra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Vhariyera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Pokinda</a:t>
            </a:r>
            <a:r>
              <a:rPr lang="en-US" sz="4000" b="1" dirty="0">
                <a:solidFill>
                  <a:schemeClr val="bg1"/>
                </a:solidFill>
              </a:rPr>
              <a:t> Cha )2</a:t>
            </a:r>
          </a:p>
          <a:p>
            <a:pPr algn="ctr">
              <a:lnSpc>
                <a:spcPct val="20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745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121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2021-09-03T21:16:23Z</dcterms:created>
  <dcterms:modified xsi:type="dcterms:W3CDTF">2021-11-05T18:40:57Z</dcterms:modified>
</cp:coreProperties>
</file>