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8" r:id="rId2"/>
    <p:sldId id="439" r:id="rId3"/>
    <p:sldId id="440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/>
    <p:restoredTop sz="95755"/>
  </p:normalViewPr>
  <p:slideViewPr>
    <p:cSldViewPr snapToGrid="0" snapToObjects="1">
      <p:cViewPr varScale="1">
        <p:scale>
          <a:sx n="93" d="100"/>
          <a:sy n="93" d="100"/>
        </p:scale>
        <p:origin x="216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04DEE-899D-3047-B00B-BA1B6E6AC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826E5-F4B5-E640-9ECB-9ABDD7E75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62D7AC-CFCC-F744-B4F0-C38C87B9DD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932756-1D7C-B843-B9AD-03288F5CB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B43E1-4844-5846-BD7C-70B7F7D8E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07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C0D19-F3E1-EE44-8A88-810D4533F1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39BE0-9604-8B44-BF48-C145B952C4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6713CE-3A3F-254B-ADAC-0E513E560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97CD49-5C1F-D148-A7CB-4D787810E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1CDAFA-F8AE-DE4B-B359-E6BEDAF3A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553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08E38-704F-7A48-A81B-47FCB5087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CCEADD-9021-CF43-B7BA-D2F4124F3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1449E-71AF-4B46-8F45-C917242DD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1C7E4-F872-DD44-A080-D0BF26642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29B4E-BD12-6343-9A3A-2B62ACBEF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330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CD59-BF61-624C-B726-B5441D859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38BC7F-7B39-534D-B865-519AF9253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007ACE-912E-6543-852D-62E9914C0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796784-E1C5-5A45-A864-14321B5A23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77FF7-FD64-BA4E-83EE-6AF8C15C4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0EE64-22D1-E946-8442-E6F916AC5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258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C97890-039F-0345-A386-7980185C0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C35CB-DF06-AE45-9913-898366D435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4E537-6A1F-274B-9AFA-B692E6EF8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31B6E1C-7EA1-B34B-9E4C-FBDA9C325E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28F1A6-9AE4-FC47-AA02-3525E4FDB2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568724-0783-1049-ACB4-2320B6EBA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AA9551-F187-814B-A4FA-27BB7881C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5983AF-A328-3740-9C4C-F54AC4AF5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074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CEE54-D3AF-E94C-BF8A-6AE051E93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27693D-1491-BC4A-81B5-DCA4837A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BBCF3E8-64D6-A84B-BDD0-D055FEF8A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5D2F2D-5361-184C-BDAA-12943F54A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86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8A3994-1032-2649-A8B1-9E75AD8BA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93ADDA-F16C-0245-A97D-F408F0B07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7FAC73-DF2C-E045-8FF6-9F8E96962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4210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CBE6E-5729-0041-8301-848FEF86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4DD327-5CE1-B548-A01D-9C3D5C238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31A099-5736-554F-9444-372A8EF205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BC6ED3-81D9-FF4B-BB23-8672CF648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A58D1D-86CC-374B-A784-BBB11ECB3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7854CA-4818-B140-BEAE-B3547FA00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36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EB02EE-72CA-814C-BF63-EF271EBC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235FFB-FFBD-2C40-AE6D-14259664D7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D46F1-CDC0-C64B-A292-F9A5743B8A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2CDFFE-2D28-3647-AA40-7B0621641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BBBB1-8B42-3C4F-B8F4-A84B4324E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DB99F-A0AD-7C4F-AB68-644DFE308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014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5E55-8793-754A-A97C-7B22E9D16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1A49E4-B777-C541-9BCB-1B6B25543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33B9B5-B274-3641-A4A6-7653C84C9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A1F4C2-9F58-854E-8D95-C35BB05A5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FF265-DA76-0045-8E83-66E88E4D9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264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CC20BD-736C-A74D-BAAB-5394755B38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C8288E-D34F-B147-A6D0-124BB5A16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0518A-77D5-B648-9905-DE931C0DBA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B55B5-1D12-6E4D-94B1-830488A2C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56FF91-20D0-6B49-B022-0EA9B435B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937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9A242D3-0857-8342-854B-DBE3F1D25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E3953-3A4D-4E49-8622-EF2D7A264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D20D2-FF3A-E349-8585-71A3F1CFB5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0C3D1-1A95-4A40-BBDA-5D71EF8D479B}" type="datetimeFigureOut">
              <a:rPr lang="en-US" smtClean="0"/>
              <a:t>11/5/21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24909-39CD-904E-B710-47BF4A6F9F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6901D-43DF-A94A-9E8B-E75914F7DB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62CFF-A682-BB47-BF2C-D504499366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74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5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52400"/>
            <a:ext cx="12191435" cy="52914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chemeClr val="bg1"/>
                </a:solidFill>
              </a:rPr>
              <a:t> </a:t>
            </a: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ne-NP" sz="3500" b="1" dirty="0">
                <a:solidFill>
                  <a:schemeClr val="bg1"/>
                </a:solidFill>
              </a:rPr>
              <a:t>प्रशंसा गर्दै जाऊँ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स्तुति गर्दै रमाऊँ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Prasamsa</a:t>
            </a:r>
            <a:r>
              <a:rPr lang="en-US" sz="3500" b="1" dirty="0">
                <a:solidFill>
                  <a:schemeClr val="bg1"/>
                </a:solidFill>
              </a:rPr>
              <a:t> Gardai </a:t>
            </a:r>
            <a:r>
              <a:rPr lang="en-US" sz="3500" b="1" dirty="0" err="1">
                <a:solidFill>
                  <a:schemeClr val="bg1"/>
                </a:solidFill>
              </a:rPr>
              <a:t>Jhau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Istuti</a:t>
            </a:r>
            <a:r>
              <a:rPr lang="en-US" sz="3500" b="1" dirty="0">
                <a:solidFill>
                  <a:schemeClr val="bg1"/>
                </a:solidFill>
              </a:rPr>
              <a:t> Gardai </a:t>
            </a:r>
            <a:r>
              <a:rPr lang="en-US" sz="3500" b="1" dirty="0" err="1">
                <a:solidFill>
                  <a:schemeClr val="bg1"/>
                </a:solidFill>
              </a:rPr>
              <a:t>Ramou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ne-NP" sz="3500" b="1" dirty="0">
                <a:solidFill>
                  <a:schemeClr val="bg1"/>
                </a:solidFill>
              </a:rPr>
              <a:t>येशूको सिहांशनमा</a:t>
            </a:r>
            <a:r>
              <a:rPr lang="en-US" sz="3500" b="1" dirty="0">
                <a:solidFill>
                  <a:schemeClr val="bg1"/>
                </a:solidFill>
              </a:rPr>
              <a:t> )2, ( </a:t>
            </a:r>
            <a:r>
              <a:rPr lang="ne-NP" sz="3500" b="1" dirty="0">
                <a:solidFill>
                  <a:schemeClr val="bg1"/>
                </a:solidFill>
              </a:rPr>
              <a:t>नाचौँ गाऊ उनकै नाउँमा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</a:t>
            </a:r>
            <a:r>
              <a:rPr lang="en-US" sz="3500" b="1" dirty="0" err="1">
                <a:solidFill>
                  <a:schemeClr val="bg1"/>
                </a:solidFill>
              </a:rPr>
              <a:t>Yeshuko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Shihasanma</a:t>
            </a:r>
            <a:r>
              <a:rPr lang="en-US" sz="3500" b="1" dirty="0">
                <a:solidFill>
                  <a:schemeClr val="bg1"/>
                </a:solidFill>
              </a:rPr>
              <a:t> )2, ( </a:t>
            </a:r>
            <a:r>
              <a:rPr lang="en-US" sz="3500" b="1" dirty="0" err="1">
                <a:solidFill>
                  <a:schemeClr val="bg1"/>
                </a:solidFill>
              </a:rPr>
              <a:t>Nachaw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Ghau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Unkai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Naauma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</a:t>
            </a:r>
            <a:r>
              <a:rPr lang="ne-NP" sz="3500" b="1" dirty="0">
                <a:solidFill>
                  <a:schemeClr val="bg1"/>
                </a:solidFill>
              </a:rPr>
              <a:t>हल्लेलूयाह येशू राजालाई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ne-NP" sz="3500" b="1" dirty="0">
                <a:solidFill>
                  <a:schemeClr val="bg1"/>
                </a:solidFill>
              </a:rPr>
              <a:t>जयजयकार उनै प्रभुलाई) (२)</a:t>
            </a:r>
            <a:endParaRPr lang="en-US" sz="35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500" b="1" dirty="0">
                <a:solidFill>
                  <a:schemeClr val="bg1"/>
                </a:solidFill>
              </a:rPr>
              <a:t>( Hallelujah </a:t>
            </a:r>
            <a:r>
              <a:rPr lang="en-US" sz="3500" b="1" dirty="0" err="1">
                <a:solidFill>
                  <a:schemeClr val="bg1"/>
                </a:solidFill>
              </a:rPr>
              <a:t>Yeshu</a:t>
            </a:r>
            <a:r>
              <a:rPr lang="en-US" sz="3500" b="1" dirty="0">
                <a:solidFill>
                  <a:schemeClr val="bg1"/>
                </a:solidFill>
              </a:rPr>
              <a:t> </a:t>
            </a:r>
            <a:r>
              <a:rPr lang="en-US" sz="3500" b="1" dirty="0" err="1">
                <a:solidFill>
                  <a:schemeClr val="bg1"/>
                </a:solidFill>
              </a:rPr>
              <a:t>Rajalai</a:t>
            </a:r>
            <a:r>
              <a:rPr lang="en-US" sz="3500" b="1" dirty="0">
                <a:solidFill>
                  <a:schemeClr val="bg1"/>
                </a:solidFill>
              </a:rPr>
              <a:t>, </a:t>
            </a:r>
            <a:r>
              <a:rPr lang="en-US" sz="3500" b="1" dirty="0" err="1">
                <a:solidFill>
                  <a:schemeClr val="bg1"/>
                </a:solidFill>
              </a:rPr>
              <a:t>Jaijaikar</a:t>
            </a:r>
            <a:r>
              <a:rPr lang="en-US" sz="3500" b="1" dirty="0">
                <a:solidFill>
                  <a:schemeClr val="bg1"/>
                </a:solidFill>
              </a:rPr>
              <a:t> Unai </a:t>
            </a:r>
            <a:r>
              <a:rPr lang="en-US" sz="3500" b="1" dirty="0" err="1">
                <a:solidFill>
                  <a:schemeClr val="bg1"/>
                </a:solidFill>
              </a:rPr>
              <a:t>Prabhulai</a:t>
            </a:r>
            <a:r>
              <a:rPr lang="en-US" sz="35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134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ताली बजाउदैँ जाऊँ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स्तुति गर्दै रमाऊँ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Tali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Bajaudai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Jhau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Istuti</a:t>
            </a:r>
            <a:r>
              <a:rPr lang="en-US" sz="4000" b="1" dirty="0">
                <a:solidFill>
                  <a:schemeClr val="bg1"/>
                </a:solidFill>
              </a:rPr>
              <a:t> Gardai </a:t>
            </a:r>
            <a:r>
              <a:rPr lang="en-US" sz="4000" b="1" dirty="0" err="1">
                <a:solidFill>
                  <a:schemeClr val="bg1"/>
                </a:solidFill>
              </a:rPr>
              <a:t>Ramou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येशूको सिहांशनमा</a:t>
            </a:r>
            <a:r>
              <a:rPr lang="en-US" sz="4000" b="1" dirty="0">
                <a:solidFill>
                  <a:schemeClr val="bg1"/>
                </a:solidFill>
              </a:rPr>
              <a:t> )2, ( </a:t>
            </a:r>
            <a:r>
              <a:rPr lang="ne-NP" sz="4000" b="1" dirty="0">
                <a:solidFill>
                  <a:schemeClr val="bg1"/>
                </a:solidFill>
              </a:rPr>
              <a:t>नाचौँ गाऊ उनकै नाउँमा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en-US" sz="4000" b="1" dirty="0" err="1">
                <a:solidFill>
                  <a:schemeClr val="bg1"/>
                </a:solidFill>
              </a:rPr>
              <a:t>Yeshuko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Shihasanma</a:t>
            </a:r>
            <a:r>
              <a:rPr lang="en-US" sz="4000" b="1" dirty="0">
                <a:solidFill>
                  <a:schemeClr val="bg1"/>
                </a:solidFill>
              </a:rPr>
              <a:t>)2, (</a:t>
            </a:r>
            <a:r>
              <a:rPr lang="en-US" sz="4000" b="1" dirty="0" err="1">
                <a:solidFill>
                  <a:schemeClr val="bg1"/>
                </a:solidFill>
              </a:rPr>
              <a:t>Nachaw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Ghau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Unkai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Naauma</a:t>
            </a:r>
            <a:r>
              <a:rPr lang="en-US" sz="40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हल्लेलूयाह येशू राजालाई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जयजयकार उनै प्रभुलाई) (२) 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Hallelujah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Rajalai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Jaijaikar</a:t>
            </a:r>
            <a:r>
              <a:rPr lang="en-US" sz="4000" b="1" dirty="0">
                <a:solidFill>
                  <a:schemeClr val="bg1"/>
                </a:solidFill>
              </a:rPr>
              <a:t> Unai </a:t>
            </a:r>
            <a:r>
              <a:rPr lang="en-US" sz="4000" b="1" dirty="0" err="1">
                <a:solidFill>
                  <a:schemeClr val="bg1"/>
                </a:solidFill>
              </a:rPr>
              <a:t>Prabhulai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9456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0"/>
            <a:ext cx="12191435" cy="646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>
                <a:solidFill>
                  <a:schemeClr val="bg1"/>
                </a:solidFill>
              </a:rPr>
              <a:t>हातेमालो गर्दै जाऊ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स्तुति गर्दै रमाऊँ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 err="1">
                <a:solidFill>
                  <a:schemeClr val="bg1"/>
                </a:solidFill>
              </a:rPr>
              <a:t>Haate</a:t>
            </a:r>
            <a:r>
              <a:rPr lang="en-US" sz="4000" b="1" dirty="0">
                <a:solidFill>
                  <a:schemeClr val="bg1"/>
                </a:solidFill>
              </a:rPr>
              <a:t> Malo Gardai </a:t>
            </a:r>
            <a:r>
              <a:rPr lang="en-US" sz="4000" b="1" dirty="0" err="1">
                <a:solidFill>
                  <a:schemeClr val="bg1"/>
                </a:solidFill>
              </a:rPr>
              <a:t>Jhau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Istuti</a:t>
            </a:r>
            <a:r>
              <a:rPr lang="en-US" sz="4000" b="1" dirty="0">
                <a:solidFill>
                  <a:schemeClr val="bg1"/>
                </a:solidFill>
              </a:rPr>
              <a:t> Gardai </a:t>
            </a:r>
            <a:r>
              <a:rPr lang="en-US" sz="4000" b="1" dirty="0" err="1">
                <a:solidFill>
                  <a:schemeClr val="bg1"/>
                </a:solidFill>
              </a:rPr>
              <a:t>Ramou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</a:t>
            </a:r>
            <a:r>
              <a:rPr lang="ne-NP" sz="4000" b="1" dirty="0">
                <a:solidFill>
                  <a:schemeClr val="bg1"/>
                </a:solidFill>
              </a:rPr>
              <a:t>येशूको सिहांशनमा</a:t>
            </a:r>
            <a:r>
              <a:rPr lang="en-US" sz="4000" b="1" dirty="0">
                <a:solidFill>
                  <a:schemeClr val="bg1"/>
                </a:solidFill>
              </a:rPr>
              <a:t> )2, ( </a:t>
            </a:r>
            <a:r>
              <a:rPr lang="ne-NP" sz="4000" b="1" dirty="0">
                <a:solidFill>
                  <a:schemeClr val="bg1"/>
                </a:solidFill>
              </a:rPr>
              <a:t>नाचौँ गाऊ उनकै नाउँमा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en-US" sz="4000" b="1" dirty="0" err="1">
                <a:solidFill>
                  <a:schemeClr val="bg1"/>
                </a:solidFill>
              </a:rPr>
              <a:t>Yeshuko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Shihasanma</a:t>
            </a:r>
            <a:r>
              <a:rPr lang="en-US" sz="4000" b="1" dirty="0">
                <a:solidFill>
                  <a:schemeClr val="bg1"/>
                </a:solidFill>
              </a:rPr>
              <a:t>)2, (</a:t>
            </a:r>
            <a:r>
              <a:rPr lang="en-US" sz="4000" b="1" dirty="0" err="1">
                <a:solidFill>
                  <a:schemeClr val="bg1"/>
                </a:solidFill>
              </a:rPr>
              <a:t>Nachaw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Ghau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Unkai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Naauma</a:t>
            </a:r>
            <a:r>
              <a:rPr lang="en-US" sz="4000" b="1" dirty="0">
                <a:solidFill>
                  <a:schemeClr val="bg1"/>
                </a:solidFill>
              </a:rPr>
              <a:t>)2</a:t>
            </a: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</a:t>
            </a:r>
            <a:r>
              <a:rPr lang="ne-NP" sz="4000" b="1" dirty="0">
                <a:solidFill>
                  <a:schemeClr val="bg1"/>
                </a:solidFill>
              </a:rPr>
              <a:t>हल्लेलूयाह येशू राजालाई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ne-NP" sz="4000" b="1" dirty="0">
                <a:solidFill>
                  <a:schemeClr val="bg1"/>
                </a:solidFill>
              </a:rPr>
              <a:t>जयजयकार उनै प्रभुलाई) (२) </a:t>
            </a:r>
            <a:endParaRPr lang="en-US" sz="4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4000" b="1" dirty="0">
                <a:solidFill>
                  <a:schemeClr val="bg1"/>
                </a:solidFill>
              </a:rPr>
              <a:t>( Hallelujah </a:t>
            </a:r>
            <a:r>
              <a:rPr lang="en-US" sz="4000" b="1" dirty="0" err="1">
                <a:solidFill>
                  <a:schemeClr val="bg1"/>
                </a:solidFill>
              </a:rPr>
              <a:t>Yeshu</a:t>
            </a:r>
            <a:r>
              <a:rPr lang="en-US" sz="4000" b="1" dirty="0">
                <a:solidFill>
                  <a:schemeClr val="bg1"/>
                </a:solidFill>
              </a:rPr>
              <a:t> </a:t>
            </a:r>
            <a:r>
              <a:rPr lang="en-US" sz="4000" b="1" dirty="0" err="1">
                <a:solidFill>
                  <a:schemeClr val="bg1"/>
                </a:solidFill>
              </a:rPr>
              <a:t>Rajalai</a:t>
            </a:r>
            <a:r>
              <a:rPr lang="en-US" sz="4000" b="1" dirty="0">
                <a:solidFill>
                  <a:schemeClr val="bg1"/>
                </a:solidFill>
              </a:rPr>
              <a:t>, </a:t>
            </a:r>
            <a:r>
              <a:rPr lang="en-US" sz="4000" b="1" dirty="0" err="1">
                <a:solidFill>
                  <a:schemeClr val="bg1"/>
                </a:solidFill>
              </a:rPr>
              <a:t>Jaijaikar</a:t>
            </a:r>
            <a:r>
              <a:rPr lang="en-US" sz="4000" b="1" dirty="0">
                <a:solidFill>
                  <a:schemeClr val="bg1"/>
                </a:solidFill>
              </a:rPr>
              <a:t> Unai </a:t>
            </a:r>
            <a:r>
              <a:rPr lang="en-US" sz="4000" b="1" dirty="0" err="1">
                <a:solidFill>
                  <a:schemeClr val="bg1"/>
                </a:solidFill>
              </a:rPr>
              <a:t>Prabhulai</a:t>
            </a:r>
            <a:r>
              <a:rPr lang="en-US" sz="4000" b="1" dirty="0">
                <a:solidFill>
                  <a:schemeClr val="bg1"/>
                </a:solidFill>
              </a:rPr>
              <a:t> )2</a:t>
            </a:r>
          </a:p>
          <a:p>
            <a:pPr algn="ctr">
              <a:lnSpc>
                <a:spcPct val="150000"/>
              </a:lnSpc>
            </a:pPr>
            <a:endParaRPr lang="en-US" sz="4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80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194</Words>
  <Application>Microsoft Macintosh PowerPoint</Application>
  <PresentationFormat>Widescreen</PresentationFormat>
  <Paragraphs>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3</cp:revision>
  <dcterms:created xsi:type="dcterms:W3CDTF">2021-09-02T01:58:52Z</dcterms:created>
  <dcterms:modified xsi:type="dcterms:W3CDTF">2021-11-05T18:44:13Z</dcterms:modified>
</cp:coreProperties>
</file>