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1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138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192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5EC8B-039C-4B4C-B548-87689489FDCF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A17B27-95C4-334E-BDD3-CD962C2EC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8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4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B389-233F-C444-965C-9F929D29D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AB260F-93E9-3E4A-81F4-6DC0FE4BA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2C3A8-0292-3D4C-8DA6-3F6E53087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2275D-7546-D446-BB13-F2BE0D7F8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F60DF-F5EE-F140-B9BE-DAD55233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0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4D75-CAD3-3A4B-8648-3AF09D62C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72D1A-4084-FE49-A3DB-EB16F88BA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024E5-22A9-F14F-84C6-8ED4FA1D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EEBBA-4501-7F4E-8730-5824560A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3CCD1-FD52-BB48-9027-F8456FA9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1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2220-7D2D-DC41-9793-3F8A39EA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C2B24-7B0B-8D4F-A8CD-C7F767985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E31F0-4370-9248-9D78-736B7D24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9C9F4-2723-F44F-AEB8-76DFBC13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64FCC-5C5E-3841-8654-C4055D54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1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BBE5-7573-5043-9A73-27D7648C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5D524-9C45-3F4B-8827-EB9F4AE8D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A02A6-245D-4E4E-A1F4-92DA5AD22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04FAB6-4B6C-B044-A5E3-298DBBD8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A7751-EA1C-EB47-8C44-D12AD371F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5DADE-6D6E-BC4B-824F-5D9FC252F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2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8E11-B3A5-8642-AB67-096A0714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0EF24-3FC9-D344-BBDA-3D118ABBC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154DB-8BAB-4542-91B5-9401D963B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7481A-ABB5-A740-AD05-0092EE37F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527486-408E-CE43-8490-217C67909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045BD5-6798-3A44-9AD7-E7DAE76E9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506B1-C3E3-2841-AD08-B8792C8A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00114F-1F53-B34E-9B7B-A9DD09280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54B74-ED87-5D42-99BD-2BD7F214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C5AF21-8EA2-CF4C-A029-184E36B54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054D00-F593-114F-8648-AEC6F3E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776F2-343F-F148-92E1-6ECB9C2E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2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28F5E-0E10-7F47-AB82-93EF77CD0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AF9A5-F87D-E644-9CAE-5733E3D22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2FD34-BDB4-C142-8867-9E08035E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2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18E83-0CCA-F542-A3FF-3D0FE8E8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6FD63-5E43-9E44-BC3B-AC98DA5FF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84C8D-2E60-E148-9AE8-E0CFD56F8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6DD00-7AEA-874E-9911-4BA98F3D5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C6479-0362-134D-A638-DD2CB895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38B09-1637-0C42-B660-C95548BFE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7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E71E-8271-2E4E-A2EF-969446CD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E46D7-A923-AF4F-955A-DF8968BDA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02864-BEC6-A84C-AB5B-B5B84A6C9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EBB8F3-FDC8-E041-86DB-299AA6304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ACB13-E113-E045-B4DF-3E48D610C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D3AFD-C288-BE4D-8965-39DA32AF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8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0CCC-49A2-D645-8F54-C1BBEFC4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D381D-ADB6-B44A-A326-188F5CB2F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2AD68-320A-2747-ACA0-5D39AEF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424E3-7A64-5D4F-80D2-ECEBDD1C0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0A781-8344-AA43-B9C5-D21F8085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6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6FC5CA-DEC8-224A-ABE4-38D735DD44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3C9422-66E0-9C4A-B5D4-468C72E76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10A75-1B31-4F45-AD9B-FA106C16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3537C-58D9-AA4F-899F-730C8F0CE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25203-43CD-294D-BCB8-0DB6453B0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5857D-E1C8-C645-9642-627400637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AFBBB-3407-1448-86B3-2E04FF9C4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1D650-65FC-D540-96B3-26714DE45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3C58D-CB49-B54C-9776-42A3CC5EF6BE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5E3DD-2443-684D-A7D5-66695898E4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FB98D-7356-624A-AF7E-F321AC563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D408-07F5-5143-9B7A-548883B88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0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A17F0C-F8CD-5342-AC86-3E0E941F188F}"/>
              </a:ext>
            </a:extLst>
          </p:cNvPr>
          <p:cNvSpPr/>
          <p:nvPr/>
        </p:nvSpPr>
        <p:spPr>
          <a:xfrm>
            <a:off x="0" y="302375"/>
            <a:ext cx="12192000" cy="5560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(</a:t>
            </a:r>
            <a:r>
              <a:rPr lang="ne-NP" sz="3000" b="1" dirty="0"/>
              <a:t>राजाहरूका राजा</a:t>
            </a:r>
            <a:r>
              <a:rPr lang="en-US" sz="3000" b="1" dirty="0"/>
              <a:t>, </a:t>
            </a:r>
            <a:r>
              <a:rPr lang="ne-NP" sz="3000" b="1" dirty="0"/>
              <a:t>प्रभुहरूका प्रभु सबै देउहरू भन्दा माहान येशू</a:t>
            </a:r>
            <a:r>
              <a:rPr lang="en-US" sz="3000" b="1" dirty="0"/>
              <a:t> )2</a:t>
            </a:r>
            <a:br>
              <a:rPr lang="en-US" sz="3000" b="1" dirty="0"/>
            </a:br>
            <a:r>
              <a:rPr lang="en-US" sz="3000" b="1" dirty="0"/>
              <a:t>( Raja </a:t>
            </a:r>
            <a:r>
              <a:rPr lang="en-US" sz="3000" b="1" dirty="0" err="1"/>
              <a:t>Haruka</a:t>
            </a:r>
            <a:r>
              <a:rPr lang="en-US" sz="3000" b="1" dirty="0"/>
              <a:t> Raja, Prabhu </a:t>
            </a:r>
            <a:r>
              <a:rPr lang="en-US" sz="3000" b="1" dirty="0" err="1"/>
              <a:t>Haruka</a:t>
            </a:r>
            <a:r>
              <a:rPr lang="en-US" sz="3000" b="1" dirty="0"/>
              <a:t> Prabhu </a:t>
            </a:r>
            <a:r>
              <a:rPr lang="en-US" sz="3000" b="1" dirty="0" err="1"/>
              <a:t>Sabai</a:t>
            </a:r>
            <a:r>
              <a:rPr lang="en-US" sz="3000" b="1" dirty="0"/>
              <a:t> </a:t>
            </a:r>
            <a:r>
              <a:rPr lang="en-US" sz="3000" b="1" dirty="0" err="1"/>
              <a:t>Deuharu</a:t>
            </a:r>
            <a:r>
              <a:rPr lang="en-US" sz="3000" b="1" dirty="0"/>
              <a:t> Vanda Mahan </a:t>
            </a:r>
            <a:r>
              <a:rPr lang="en-US" sz="3000" b="1" dirty="0" err="1"/>
              <a:t>Yeshu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तपाईंको कृपामा तपाईंको सुन्दरतामा तपाईंको सत्यतामा म रमाउँछु</a:t>
            </a:r>
            <a:br>
              <a:rPr lang="en-US" sz="3000" b="1" dirty="0"/>
            </a:b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Kripama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Sundarthama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Satyathama</a:t>
            </a:r>
            <a:r>
              <a:rPr lang="en-US" sz="3000" b="1" dirty="0"/>
              <a:t> Ma </a:t>
            </a:r>
            <a:r>
              <a:rPr lang="en-US" sz="3000" b="1" dirty="0" err="1"/>
              <a:t>Ramauchu</a:t>
            </a:r>
            <a:br>
              <a:rPr lang="en-US" sz="3000" b="1" dirty="0"/>
            </a:br>
            <a:r>
              <a:rPr lang="ne-NP" sz="3000" b="1" dirty="0"/>
              <a:t>मेरो ओठले सदा मेरो हृदयले सदा तपाईंको स्तुति गाउनेछु</a:t>
            </a:r>
            <a:r>
              <a:rPr lang="en-US" sz="3000" b="1" dirty="0"/>
              <a:t>, </a:t>
            </a:r>
            <a:r>
              <a:rPr lang="ne-NP" sz="3000" b="1" dirty="0"/>
              <a:t>उहाँको </a:t>
            </a:r>
            <a:r>
              <a:rPr lang="en-US" sz="3000" b="1" dirty="0"/>
              <a:t>)2</a:t>
            </a:r>
            <a:br>
              <a:rPr lang="en-US" sz="3000" b="1" dirty="0"/>
            </a:br>
            <a:r>
              <a:rPr lang="en-US" sz="3000" b="1" dirty="0"/>
              <a:t>Mero </a:t>
            </a:r>
            <a:r>
              <a:rPr lang="en-US" sz="3000" b="1" dirty="0" err="1"/>
              <a:t>Otaley</a:t>
            </a:r>
            <a:r>
              <a:rPr lang="en-US" sz="3000" b="1" dirty="0"/>
              <a:t> </a:t>
            </a:r>
            <a:r>
              <a:rPr lang="en-US" sz="3000" b="1" dirty="0" err="1"/>
              <a:t>Sada</a:t>
            </a:r>
            <a:r>
              <a:rPr lang="en-US" sz="3000" b="1" dirty="0"/>
              <a:t>, Mero </a:t>
            </a:r>
            <a:r>
              <a:rPr lang="en-US" sz="3000" b="1" dirty="0" err="1"/>
              <a:t>Hirdyaley</a:t>
            </a:r>
            <a:r>
              <a:rPr lang="en-US" sz="3000" b="1" dirty="0"/>
              <a:t> </a:t>
            </a:r>
            <a:r>
              <a:rPr lang="en-US" sz="3000" b="1" dirty="0" err="1"/>
              <a:t>Sada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Istuti</a:t>
            </a:r>
            <a:r>
              <a:rPr lang="en-US" sz="3000" b="1" dirty="0"/>
              <a:t> </a:t>
            </a:r>
            <a:r>
              <a:rPr lang="en-US" sz="3000" b="1" dirty="0" err="1"/>
              <a:t>Ghaunechu</a:t>
            </a:r>
            <a:r>
              <a:rPr lang="en-US" sz="3000" b="1" dirty="0"/>
              <a:t> </a:t>
            </a:r>
            <a:br>
              <a:rPr lang="en-US" sz="3000" b="1" dirty="0"/>
            </a:b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827491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2021-09-05T03:14:43Z</dcterms:created>
  <dcterms:modified xsi:type="dcterms:W3CDTF">2021-09-05T03:16:59Z</dcterms:modified>
</cp:coreProperties>
</file>