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54" r:id="rId2"/>
    <p:sldId id="45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88"/>
    <p:restoredTop sz="95755"/>
  </p:normalViewPr>
  <p:slideViewPr>
    <p:cSldViewPr snapToGrid="0" snapToObjects="1">
      <p:cViewPr varScale="1">
        <p:scale>
          <a:sx n="55" d="100"/>
          <a:sy n="55" d="100"/>
        </p:scale>
        <p:origin x="208" y="1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48375-A85A-CF40-AF6D-860D087A6A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B3D4A-CD34-BD41-90A8-B0B0614D5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19336-0C3F-2043-88CB-3A85566F3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9C38-853E-6A4D-AAB4-75E5469FBFB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48950-C484-2B49-BBD4-3A98526A7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4D9DE-A95E-164B-9975-AD51CEC9B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2144-29B8-244D-970B-24B9F399D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5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45BCC-D80D-9A46-9D04-84F08C949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3AD58-B82C-AF40-A86A-2780193E5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986B8-383E-0E4B-900A-31D5922C5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9C38-853E-6A4D-AAB4-75E5469FBFB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4EBAF-DFAA-8147-B342-3EA5164A5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6F6E9-71B1-274E-B902-423AB0143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2144-29B8-244D-970B-24B9F399D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765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16149-817A-D74B-A2A9-1F5C6D16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7AD41B-C840-544C-AFCC-338838928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9346E-4A71-9844-85B8-3339AB648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9C38-853E-6A4D-AAB4-75E5469FBFB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707D1-6AA1-E84B-BDE9-BD2AA110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A3E2E-0D01-434E-AC34-856A6DA0D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2144-29B8-244D-970B-24B9F399D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133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449D8-733C-794D-AB35-201C25AB3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5A9A3-72CB-0A47-87CD-4264023B7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47C4C6-8D1D-E749-B790-2C7A13829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0D8D65-D62E-AC41-9604-380722876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9C38-853E-6A4D-AAB4-75E5469FBFB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E89C1F-1203-8448-84C0-15F0D6F01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EB2C15-6CE0-2D42-8D23-37FC9958D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2144-29B8-244D-970B-24B9F399D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954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05654-A304-B546-B502-1A8DB30B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C96A50-CD8C-E746-A8DA-8B5958504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BE31E9-8DF2-414D-86AC-47620DB19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D06641-72F5-624F-9C23-99D7EEF2EA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67A301-8225-C34A-A382-3A5741323B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533EA6-CCB3-0447-83CF-37A6472E0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9C38-853E-6A4D-AAB4-75E5469FBFB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2A87BE-62DA-3E42-90FF-349FD8596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5DE0A0-C61E-D34C-838C-EC720B21C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2144-29B8-244D-970B-24B9F399D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6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84CE0-645E-9A4D-B7CC-AD2183CDC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45C1D2-76C0-7F4C-8EE7-4F8421E38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9C38-853E-6A4D-AAB4-75E5469FBFB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D50E9-0281-7847-8C9F-FFC962079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60D19F-2DA4-B04E-8659-E629E4FE6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2144-29B8-244D-970B-24B9F399D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80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3CC2-8D74-D144-B743-4F59F9567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9C38-853E-6A4D-AAB4-75E5469FBFB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7FA612-14E2-104E-8BD3-6FF0A5EAF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F5783-E4A0-594B-B49C-B1E73060C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2144-29B8-244D-970B-24B9F399D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860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0317E-5113-C042-91E4-7F885C620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68F68-6CBB-6049-BD77-FFF5B13E6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3652D-F889-5747-9919-54DCE3D9D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5F21D-C6CE-AD49-9510-D64F19291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9C38-853E-6A4D-AAB4-75E5469FBFB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FC5CC-3992-9748-BF0C-938E4074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35C6B1-B233-9A4E-A76B-BF1EB31D5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2144-29B8-244D-970B-24B9F399D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301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7AE74-E9C3-544A-B83D-5B2742B82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AF544C-F1F0-BB48-A142-BABF7389C2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1969B-504A-784E-A407-D8E650DC3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49855-F7FE-2E42-9DC8-32D55EE42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9C38-853E-6A4D-AAB4-75E5469FBFB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AD8D5-6A0A-D741-90A0-BA065491F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CB20AE-0B06-3E46-974E-50C9865EE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2144-29B8-244D-970B-24B9F399D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5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37DC8-C6B7-8C4D-8373-A0DB02BC4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3001E8-8001-014F-B3C5-E59B15BC38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4D3FF-43E0-1040-8737-BC4D4DE5B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9C38-853E-6A4D-AAB4-75E5469FBFB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D7A32-69FF-7944-B3B0-3E4162972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7658C-1335-FA47-B8AC-C9F5C1FCC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2144-29B8-244D-970B-24B9F399D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45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5CD788-44C1-FC4C-8968-9C060E2CB4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DDE251-78AD-8F49-BA8A-69A77B9B7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FCFC3-5CF4-FB4E-A809-92DABB825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9C38-853E-6A4D-AAB4-75E5469FBFB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B3261-A8A3-3640-8EF7-6FAFB5494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15D10-18A0-794C-96F0-156975EF0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2144-29B8-244D-970B-24B9F399D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04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FEEFB4-C915-5C4E-BE48-FCEF1CD45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3D9B22-3F72-3F48-87D1-84C0E69E2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F14AF-6397-8642-B211-B3EA8FFA9E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49C38-853E-6A4D-AAB4-75E5469FBFB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E6D43-8F5C-6B48-84A3-208EF286A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D2256-4FF8-424C-89A2-9D8091ABD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72144-29B8-244D-970B-24B9F399D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40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281" y="-63567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5E616DD-913E-1C48-825D-F0A5749D324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055471" cy="65695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hi-IN" sz="3500" b="1" dirty="0"/>
              <a:t>साहसी हौ, बलियो हौ, परमप्रभु तिमीसँग छन्‌</a:t>
            </a:r>
            <a:endParaRPr lang="en-US" sz="3500" b="1" dirty="0"/>
          </a:p>
          <a:p>
            <a:pPr>
              <a:lnSpc>
                <a:spcPct val="150000"/>
              </a:lnSpc>
            </a:pPr>
            <a:r>
              <a:rPr lang="en-US" sz="3500" b="1" dirty="0" err="1"/>
              <a:t>Sahasi</a:t>
            </a:r>
            <a:r>
              <a:rPr lang="en-US" sz="3500" b="1" dirty="0"/>
              <a:t> </a:t>
            </a:r>
            <a:r>
              <a:rPr lang="en-US" sz="3500" b="1" dirty="0" err="1"/>
              <a:t>Hau</a:t>
            </a:r>
            <a:r>
              <a:rPr lang="en-US" sz="3500" b="1" dirty="0"/>
              <a:t> </a:t>
            </a:r>
            <a:r>
              <a:rPr lang="en-US" sz="3500" b="1" dirty="0" err="1"/>
              <a:t>Baleyo</a:t>
            </a:r>
            <a:r>
              <a:rPr lang="en-US" sz="3500" b="1" dirty="0"/>
              <a:t> </a:t>
            </a:r>
            <a:r>
              <a:rPr lang="en-US" sz="3500" b="1" dirty="0" err="1"/>
              <a:t>Hau</a:t>
            </a:r>
            <a:r>
              <a:rPr lang="en-US" sz="3500" b="1" dirty="0"/>
              <a:t>, Param Prabhu </a:t>
            </a:r>
            <a:r>
              <a:rPr lang="en-US" sz="3500" b="1" dirty="0" err="1"/>
              <a:t>Timi</a:t>
            </a:r>
            <a:r>
              <a:rPr lang="en-US" sz="3500" b="1" dirty="0"/>
              <a:t> Sanga Chan(2)</a:t>
            </a:r>
            <a:endParaRPr lang="hi-IN" sz="3500" b="1" dirty="0"/>
          </a:p>
          <a:p>
            <a:pPr>
              <a:lnSpc>
                <a:spcPct val="150000"/>
              </a:lnSpc>
            </a:pPr>
            <a:r>
              <a:rPr lang="hi-IN" sz="3500" b="1" dirty="0"/>
              <a:t>म डराउने छैन, छैन, छैन, छैन </a:t>
            </a:r>
            <a:endParaRPr lang="en-US" sz="3500" b="1" dirty="0"/>
          </a:p>
          <a:p>
            <a:pPr>
              <a:lnSpc>
                <a:spcPct val="150000"/>
              </a:lnSpc>
            </a:pPr>
            <a:r>
              <a:rPr lang="en-US" sz="3500" b="1" dirty="0"/>
              <a:t>Ma </a:t>
            </a:r>
            <a:r>
              <a:rPr lang="en-US" sz="3500" b="1" dirty="0" err="1"/>
              <a:t>Darauney</a:t>
            </a:r>
            <a:r>
              <a:rPr lang="en-US" sz="3500" b="1" dirty="0"/>
              <a:t> </a:t>
            </a:r>
            <a:r>
              <a:rPr lang="en-US" sz="3500" b="1" dirty="0" err="1"/>
              <a:t>Chaina</a:t>
            </a:r>
            <a:r>
              <a:rPr lang="en-US" sz="3500" b="1" dirty="0"/>
              <a:t>, </a:t>
            </a:r>
            <a:r>
              <a:rPr lang="en-US" sz="3500" b="1" dirty="0" err="1"/>
              <a:t>Chaina</a:t>
            </a:r>
            <a:r>
              <a:rPr lang="en-US" sz="3500" b="1" dirty="0"/>
              <a:t>, </a:t>
            </a:r>
            <a:r>
              <a:rPr lang="en-US" sz="3500" b="1" dirty="0" err="1"/>
              <a:t>Chaina</a:t>
            </a:r>
            <a:r>
              <a:rPr lang="en-US" sz="3500" b="1" dirty="0"/>
              <a:t>, </a:t>
            </a:r>
            <a:r>
              <a:rPr lang="en-US" sz="3500" b="1" dirty="0" err="1"/>
              <a:t>Chaina</a:t>
            </a:r>
            <a:r>
              <a:rPr lang="en-US" sz="3500" b="1" dirty="0"/>
              <a:t> ,</a:t>
            </a:r>
          </a:p>
          <a:p>
            <a:pPr>
              <a:lnSpc>
                <a:spcPct val="150000"/>
              </a:lnSpc>
            </a:pPr>
            <a:r>
              <a:rPr lang="hi-IN" sz="3500" b="1" dirty="0"/>
              <a:t>निराश हुने छैन, छैन, छैन</a:t>
            </a:r>
          </a:p>
          <a:p>
            <a:pPr>
              <a:lnSpc>
                <a:spcPct val="150000"/>
              </a:lnSpc>
            </a:pPr>
            <a:r>
              <a:rPr lang="en-US" sz="3500" b="1" dirty="0" err="1"/>
              <a:t>Nirash</a:t>
            </a:r>
            <a:r>
              <a:rPr lang="en-US" sz="3500" b="1" dirty="0"/>
              <a:t> </a:t>
            </a:r>
            <a:r>
              <a:rPr lang="en-US" sz="3500" b="1" dirty="0" err="1"/>
              <a:t>Hunay</a:t>
            </a:r>
            <a:r>
              <a:rPr lang="en-US" sz="3500" b="1" dirty="0"/>
              <a:t> </a:t>
            </a:r>
            <a:r>
              <a:rPr lang="en-US" sz="3500" b="1" dirty="0" err="1"/>
              <a:t>Chaina</a:t>
            </a:r>
            <a:r>
              <a:rPr lang="en-US" sz="3500" b="1" dirty="0"/>
              <a:t>, </a:t>
            </a:r>
            <a:r>
              <a:rPr lang="en-US" sz="3500" b="1" dirty="0" err="1"/>
              <a:t>Chaina</a:t>
            </a:r>
            <a:r>
              <a:rPr lang="en-US" sz="3500" b="1" dirty="0"/>
              <a:t>, </a:t>
            </a:r>
            <a:r>
              <a:rPr lang="en-US" sz="3500" b="1" dirty="0" err="1"/>
              <a:t>Chaina</a:t>
            </a:r>
            <a:r>
              <a:rPr lang="en-US" sz="3500" b="1" dirty="0"/>
              <a:t>, </a:t>
            </a:r>
            <a:r>
              <a:rPr lang="en-US" sz="3500" b="1" dirty="0" err="1"/>
              <a:t>Chaina</a:t>
            </a:r>
            <a:r>
              <a:rPr lang="en-US" sz="3500" b="1" dirty="0"/>
              <a:t> Ma)</a:t>
            </a:r>
            <a:endParaRPr lang="hi-IN" sz="3500" b="1" dirty="0"/>
          </a:p>
          <a:p>
            <a:pPr>
              <a:lnSpc>
                <a:spcPct val="150000"/>
              </a:lnSpc>
            </a:pPr>
            <a:endParaRPr lang="en-US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114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0013"/>
            <a:ext cx="1219200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BBD5EE-3095-6149-99C7-6076F14A57B7}"/>
              </a:ext>
            </a:extLst>
          </p:cNvPr>
          <p:cNvSpPr/>
          <p:nvPr/>
        </p:nvSpPr>
        <p:spPr>
          <a:xfrm>
            <a:off x="0" y="14288"/>
            <a:ext cx="12192000" cy="6898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5000" b="1" dirty="0"/>
              <a:t>म हिँड़्दैछु, विश्वास र जयमा, आऊ हिँड़ौँ विश्वास र जयमा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en-US" sz="5000" b="1" dirty="0"/>
              <a:t>Ma </a:t>
            </a:r>
            <a:r>
              <a:rPr lang="en-US" sz="5000" b="1" dirty="0" err="1"/>
              <a:t>Hiddai</a:t>
            </a:r>
            <a:r>
              <a:rPr lang="en-US" sz="5000" b="1" dirty="0"/>
              <a:t> Chu Biswas Ra </a:t>
            </a:r>
            <a:r>
              <a:rPr lang="en-US" sz="5000" b="1" dirty="0" err="1"/>
              <a:t>Jayama</a:t>
            </a:r>
            <a:r>
              <a:rPr lang="en-US" sz="5000" b="1" dirty="0"/>
              <a:t> Au </a:t>
            </a:r>
            <a:r>
              <a:rPr lang="en-US" sz="5000" b="1" dirty="0" err="1"/>
              <a:t>Hidau</a:t>
            </a:r>
            <a:r>
              <a:rPr lang="en-US" sz="5000" b="1" dirty="0"/>
              <a:t> Biswas Ra Jaya Ma</a:t>
            </a:r>
            <a:endParaRPr lang="hi-IN" sz="5000" b="1" dirty="0"/>
          </a:p>
          <a:p>
            <a:pPr algn="ctr">
              <a:lnSpc>
                <a:spcPct val="150000"/>
              </a:lnSpc>
            </a:pPr>
            <a:r>
              <a:rPr lang="hi-IN" sz="5000" b="1" dirty="0"/>
              <a:t>परमप्रभु तिमीसँग छन्‌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en-US" sz="5000" b="1" dirty="0"/>
              <a:t>Param Prabhu </a:t>
            </a:r>
            <a:r>
              <a:rPr lang="en-US" sz="5000" b="1" dirty="0" err="1"/>
              <a:t>Timi</a:t>
            </a:r>
            <a:r>
              <a:rPr lang="en-US" sz="5000" b="1" dirty="0"/>
              <a:t> Sanga Chan (2)</a:t>
            </a:r>
          </a:p>
        </p:txBody>
      </p:sp>
    </p:spTree>
    <p:extLst>
      <p:ext uri="{BB962C8B-B14F-4D97-AF65-F5344CB8AC3E}">
        <p14:creationId xmlns:p14="http://schemas.microsoft.com/office/powerpoint/2010/main" val="963357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94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2021-09-11T18:25:34Z</dcterms:created>
  <dcterms:modified xsi:type="dcterms:W3CDTF">2021-09-11T18:27:09Z</dcterms:modified>
</cp:coreProperties>
</file>