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79" r:id="rId3"/>
    <p:sldId id="258" r:id="rId4"/>
    <p:sldId id="280" r:id="rId5"/>
    <p:sldId id="259" r:id="rId6"/>
    <p:sldId id="278" r:id="rId7"/>
    <p:sldId id="260" r:id="rId8"/>
    <p:sldId id="261" r:id="rId9"/>
    <p:sldId id="262" r:id="rId10"/>
    <p:sldId id="263" r:id="rId11"/>
    <p:sldId id="264" r:id="rId12"/>
    <p:sldId id="265" r:id="rId13"/>
    <p:sldId id="281" r:id="rId14"/>
    <p:sldId id="267" r:id="rId15"/>
    <p:sldId id="268" r:id="rId16"/>
    <p:sldId id="269" r:id="rId17"/>
    <p:sldId id="270" r:id="rId18"/>
    <p:sldId id="28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104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1319269"/>
            <a:ext cx="12191999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सारा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सृष्टिको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,</a:t>
            </a:r>
            <a:endParaRPr lang="en-US" sz="8000" b="1" i="0" u="none" dirty="0">
              <a:solidFill>
                <a:srgbClr val="0F172A"/>
              </a:solidFill>
              <a:latin typeface="Mukt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" y="3429000"/>
            <a:ext cx="12191999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>
                <a:latin typeface="Mukta"/>
              </a:rPr>
              <a:t>Sara Shristi Ko</a:t>
            </a:r>
            <a:endParaRPr lang="en-US" sz="8000" b="1" i="0" u="none" dirty="0">
              <a:latin typeface="Mukt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FAE29-C3D3-6222-C07B-FBF1B4AE2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006843D-FAE5-B769-6F34-E186F77DB42C}"/>
              </a:ext>
            </a:extLst>
          </p:cNvPr>
          <p:cNvSpPr txBox="1"/>
          <p:nvPr/>
        </p:nvSpPr>
        <p:spPr>
          <a:xfrm>
            <a:off x="-1" y="1319269"/>
            <a:ext cx="12191999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7200" b="1" i="0" u="none" dirty="0" err="1">
                <a:solidFill>
                  <a:srgbClr val="0F172A"/>
                </a:solidFill>
                <a:latin typeface="Mukta"/>
              </a:rPr>
              <a:t>मालिक</a:t>
            </a:r>
            <a:r>
              <a:rPr sz="72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7200" b="1" i="0" u="none" dirty="0" err="1">
                <a:solidFill>
                  <a:srgbClr val="0F172A"/>
                </a:solidFill>
                <a:latin typeface="Mukta"/>
              </a:rPr>
              <a:t>तपाईंलाई</a:t>
            </a:r>
            <a:r>
              <a:rPr sz="7200" b="1" i="0" u="none" dirty="0">
                <a:solidFill>
                  <a:srgbClr val="0F172A"/>
                </a:solidFill>
                <a:latin typeface="Mukta"/>
              </a:rPr>
              <a:t>,</a:t>
            </a:r>
            <a:endParaRPr lang="en-US" sz="7200" b="1" i="0" u="none" dirty="0">
              <a:solidFill>
                <a:srgbClr val="0F172A"/>
              </a:solidFill>
              <a:latin typeface="Mukt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9C79FE-283A-EEE6-CB58-7E1787D1FD31}"/>
              </a:ext>
            </a:extLst>
          </p:cNvPr>
          <p:cNvSpPr txBox="1"/>
          <p:nvPr/>
        </p:nvSpPr>
        <p:spPr>
          <a:xfrm>
            <a:off x="-2" y="3715700"/>
            <a:ext cx="12191999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>
                <a:latin typeface="Mukta"/>
              </a:rPr>
              <a:t>Malik </a:t>
            </a:r>
            <a:r>
              <a:rPr sz="8000" b="1" i="0" u="none" dirty="0" err="1">
                <a:latin typeface="Mukta"/>
              </a:rPr>
              <a:t>Tapailai</a:t>
            </a:r>
            <a:r>
              <a:rPr sz="8000" b="1" i="0" u="none" dirty="0">
                <a:latin typeface="Mukta"/>
              </a:rPr>
              <a:t>,</a:t>
            </a:r>
            <a:endParaRPr lang="en-US" sz="8000" b="1" i="0" u="none" dirty="0">
              <a:latin typeface="Mukta"/>
            </a:endParaRPr>
          </a:p>
        </p:txBody>
      </p:sp>
    </p:spTree>
    <p:extLst>
      <p:ext uri="{BB962C8B-B14F-4D97-AF65-F5344CB8AC3E}">
        <p14:creationId xmlns:p14="http://schemas.microsoft.com/office/powerpoint/2010/main" val="1912193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88898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सारा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सृष्टिको</a:t>
            </a:r>
            <a:endParaRPr lang="en-US" sz="8000" b="1" i="0" u="none" dirty="0">
              <a:solidFill>
                <a:srgbClr val="0F172A"/>
              </a:solidFill>
              <a:latin typeface="Mukt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337327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>
                <a:latin typeface="Mukta"/>
              </a:rPr>
              <a:t>Sara Shristi Ko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35109-C2B1-37EC-A98B-F566CE7F6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5AB3EC-7B35-B0E1-CF9B-B5B83D1E2FFC}"/>
              </a:ext>
            </a:extLst>
          </p:cNvPr>
          <p:cNvSpPr txBox="1"/>
          <p:nvPr/>
        </p:nvSpPr>
        <p:spPr>
          <a:xfrm>
            <a:off x="0" y="1188898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रक्षक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तपाईंलाई</a:t>
            </a:r>
            <a:endParaRPr lang="en-US" sz="8000" b="1" i="0" u="none" dirty="0">
              <a:solidFill>
                <a:srgbClr val="0F172A"/>
              </a:solidFill>
              <a:latin typeface="Mukt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5DAA74-EABB-7914-108C-5DDABA5A5B4F}"/>
              </a:ext>
            </a:extLst>
          </p:cNvPr>
          <p:cNvSpPr txBox="1"/>
          <p:nvPr/>
        </p:nvSpPr>
        <p:spPr>
          <a:xfrm>
            <a:off x="0" y="3337327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latin typeface="Mukta"/>
              </a:rPr>
              <a:t>Rachyak</a:t>
            </a:r>
            <a:r>
              <a:rPr sz="8000" b="1" i="0" u="none" dirty="0">
                <a:latin typeface="Mukta"/>
              </a:rPr>
              <a:t> </a:t>
            </a:r>
            <a:r>
              <a:rPr sz="8000" b="1" i="0" u="none" dirty="0" err="1">
                <a:latin typeface="Mukta"/>
              </a:rPr>
              <a:t>Tapailai</a:t>
            </a:r>
            <a:endParaRPr sz="8000" b="1" i="0" u="none" dirty="0">
              <a:latin typeface="Mukta"/>
            </a:endParaRPr>
          </a:p>
        </p:txBody>
      </p:sp>
    </p:spTree>
    <p:extLst>
      <p:ext uri="{BB962C8B-B14F-4D97-AF65-F5344CB8AC3E}">
        <p14:creationId xmlns:p14="http://schemas.microsoft.com/office/powerpoint/2010/main" val="2947217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488820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हाम्रो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हृदय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समेतले</a:t>
            </a:r>
            <a:endParaRPr sz="8000" b="1" i="0" u="none" dirty="0">
              <a:solidFill>
                <a:srgbClr val="0F172A"/>
              </a:solidFill>
              <a:latin typeface="Mukt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031009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>
                <a:latin typeface="Mukta"/>
              </a:rPr>
              <a:t>Hamro Hridya </a:t>
            </a:r>
            <a:r>
              <a:rPr sz="8000" b="1" i="0" u="none" dirty="0" err="1">
                <a:latin typeface="Mukta"/>
              </a:rPr>
              <a:t>Sam</a:t>
            </a:r>
            <a:r>
              <a:rPr lang="en-US" sz="8000" b="1" i="0" u="none" dirty="0" err="1">
                <a:latin typeface="Mukta"/>
              </a:rPr>
              <a:t>e</a:t>
            </a:r>
            <a:r>
              <a:rPr sz="8000" b="1" i="0" u="none" dirty="0" err="1">
                <a:latin typeface="Mukta"/>
              </a:rPr>
              <a:t>tl</a:t>
            </a:r>
            <a:r>
              <a:rPr lang="en-US" sz="8000" b="1" i="0" u="none" dirty="0" err="1">
                <a:latin typeface="Mukta"/>
              </a:rPr>
              <a:t>e</a:t>
            </a:r>
            <a:endParaRPr sz="8000" b="1" i="0" u="none" dirty="0">
              <a:latin typeface="Mukt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A4CB3-6B06-E597-9F65-8459AC724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93F51A0-5353-9E69-EFA4-7764475E6503}"/>
              </a:ext>
            </a:extLst>
          </p:cNvPr>
          <p:cNvSpPr txBox="1"/>
          <p:nvPr/>
        </p:nvSpPr>
        <p:spPr>
          <a:xfrm>
            <a:off x="0" y="1488820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आदर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प्रणाम्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32CE2F-9F1C-4275-BFD4-25A122E4B453}"/>
              </a:ext>
            </a:extLst>
          </p:cNvPr>
          <p:cNvSpPr txBox="1"/>
          <p:nvPr/>
        </p:nvSpPr>
        <p:spPr>
          <a:xfrm>
            <a:off x="0" y="4031009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>
                <a:latin typeface="Mukta"/>
              </a:rPr>
              <a:t>Aadhar Pra</a:t>
            </a:r>
            <a:r>
              <a:rPr lang="en-US" sz="8000" b="1" i="0" u="none" dirty="0">
                <a:latin typeface="Mukta"/>
              </a:rPr>
              <a:t>n</a:t>
            </a:r>
            <a:r>
              <a:rPr sz="8000" b="1" i="0" u="none" dirty="0">
                <a:latin typeface="Mukta"/>
              </a:rPr>
              <a:t>am</a:t>
            </a:r>
          </a:p>
        </p:txBody>
      </p:sp>
    </p:spTree>
    <p:extLst>
      <p:ext uri="{BB962C8B-B14F-4D97-AF65-F5344CB8AC3E}">
        <p14:creationId xmlns:p14="http://schemas.microsoft.com/office/powerpoint/2010/main" val="743892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11499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सदैव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होस्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‌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तपाईंको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गुणगान</a:t>
            </a:r>
            <a:endParaRPr sz="8000" b="1" i="0" u="none" dirty="0">
              <a:solidFill>
                <a:srgbClr val="0F172A"/>
              </a:solidFill>
              <a:latin typeface="Mukt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429000"/>
            <a:ext cx="12065875" cy="21544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7000" b="1" i="0" u="none" dirty="0" err="1">
                <a:latin typeface="Mukta"/>
              </a:rPr>
              <a:t>Sadaiva</a:t>
            </a:r>
            <a:r>
              <a:rPr sz="7000" b="1" i="0" u="none" dirty="0">
                <a:latin typeface="Mukta"/>
              </a:rPr>
              <a:t> Hosh </a:t>
            </a:r>
            <a:r>
              <a:rPr sz="7000" b="1" i="0" u="none" dirty="0" err="1">
                <a:latin typeface="Mukta"/>
              </a:rPr>
              <a:t>Tapaikai</a:t>
            </a:r>
            <a:r>
              <a:rPr sz="7000" b="1" i="0" u="none" dirty="0">
                <a:latin typeface="Mukta"/>
              </a:rPr>
              <a:t> </a:t>
            </a:r>
            <a:r>
              <a:rPr sz="7000" b="1" i="0" u="none" dirty="0" err="1">
                <a:latin typeface="Mukta"/>
              </a:rPr>
              <a:t>Ghunghan</a:t>
            </a:r>
            <a:endParaRPr sz="7000" b="1" i="0" u="none" dirty="0">
              <a:latin typeface="Mukt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197894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>
                <a:latin typeface="Mukta"/>
              </a:rPr>
              <a:t>ह </a:t>
            </a:r>
            <a:r>
              <a:rPr sz="8000" b="1" i="0" u="none" dirty="0" err="1">
                <a:latin typeface="Mukta"/>
              </a:rPr>
              <a:t>ह</a:t>
            </a:r>
            <a:r>
              <a:rPr sz="8000" b="1" i="0" u="none" dirty="0">
                <a:latin typeface="Mukta"/>
              </a:rPr>
              <a:t> </a:t>
            </a:r>
            <a:r>
              <a:rPr sz="8000" b="1" i="0" u="none" dirty="0" err="1">
                <a:latin typeface="Mukta"/>
              </a:rPr>
              <a:t>ह</a:t>
            </a:r>
            <a:r>
              <a:rPr sz="8000" b="1" i="0" u="none" dirty="0">
                <a:latin typeface="Mukta"/>
              </a:rPr>
              <a:t> </a:t>
            </a:r>
            <a:r>
              <a:rPr sz="8000" b="1" i="0" u="none" dirty="0" err="1">
                <a:latin typeface="Mukta"/>
              </a:rPr>
              <a:t>हल्लेलूयाह</a:t>
            </a:r>
            <a:r>
              <a:rPr sz="8000" b="1" i="0" u="none" dirty="0">
                <a:latin typeface="Mukta"/>
              </a:rPr>
              <a:t> (७) </a:t>
            </a:r>
            <a:r>
              <a:rPr sz="8000" b="1" i="0" u="none" dirty="0" err="1">
                <a:latin typeface="Mukta"/>
              </a:rPr>
              <a:t>आमिन्</a:t>
            </a:r>
            <a:r>
              <a:rPr sz="8000" b="1" i="0" u="none" dirty="0">
                <a:latin typeface="Mukta"/>
              </a:rPr>
              <a:t>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9196" y="4031009"/>
            <a:ext cx="11533606" cy="107721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7000" b="1" i="0" u="none" dirty="0">
                <a:latin typeface="Mukta"/>
              </a:rPr>
              <a:t>(Ha </a:t>
            </a:r>
            <a:r>
              <a:rPr sz="7000" b="1" i="0" u="none" dirty="0" err="1">
                <a:latin typeface="Mukta"/>
              </a:rPr>
              <a:t>Ha</a:t>
            </a:r>
            <a:r>
              <a:rPr sz="7000" b="1" i="0" u="none" dirty="0">
                <a:latin typeface="Mukta"/>
              </a:rPr>
              <a:t> </a:t>
            </a:r>
            <a:r>
              <a:rPr sz="7000" b="1" i="0" u="none" dirty="0" err="1">
                <a:latin typeface="Mukta"/>
              </a:rPr>
              <a:t>Ha</a:t>
            </a:r>
            <a:r>
              <a:rPr sz="7000" b="1" i="0" u="none" dirty="0">
                <a:latin typeface="Mukta"/>
              </a:rPr>
              <a:t> Hallelujah,)7 Amen..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2386756"/>
            <a:ext cx="12191999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सब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संसार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टलेर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जाने‌छ</a:t>
            </a:r>
            <a:endParaRPr sz="8000" b="1" i="0" u="none" dirty="0">
              <a:solidFill>
                <a:srgbClr val="0F172A"/>
              </a:solidFill>
              <a:latin typeface="Mukt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" y="4031009"/>
            <a:ext cx="12191999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7800" b="1" i="0" u="none" dirty="0">
                <a:latin typeface="Mukta"/>
              </a:rPr>
              <a:t>Shab Sansar </a:t>
            </a:r>
            <a:r>
              <a:rPr sz="7800" b="1" i="0" u="none" dirty="0" err="1">
                <a:latin typeface="Mukta"/>
              </a:rPr>
              <a:t>Talaiyra</a:t>
            </a:r>
            <a:r>
              <a:rPr sz="7800" b="1" i="0" u="none" dirty="0">
                <a:latin typeface="Mukta"/>
              </a:rPr>
              <a:t> </a:t>
            </a:r>
            <a:r>
              <a:rPr sz="7800" b="1" i="0" u="none" dirty="0" err="1">
                <a:latin typeface="Mukta"/>
              </a:rPr>
              <a:t>Janecha</a:t>
            </a:r>
            <a:endParaRPr sz="7800" b="1" i="0" u="none" dirty="0">
              <a:latin typeface="Mukt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098419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टल्ने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छैन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तपाईंको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वचन</a:t>
            </a:r>
            <a:endParaRPr sz="8000" b="1" i="0" u="none" dirty="0">
              <a:solidFill>
                <a:srgbClr val="0F172A"/>
              </a:solidFill>
              <a:latin typeface="Mukt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031009"/>
            <a:ext cx="12192000" cy="10772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7000" b="1" i="0" u="none" dirty="0" err="1">
                <a:latin typeface="Mukta"/>
              </a:rPr>
              <a:t>Talnai</a:t>
            </a:r>
            <a:r>
              <a:rPr sz="7000" b="1" i="0" u="none" dirty="0">
                <a:latin typeface="Mukta"/>
              </a:rPr>
              <a:t> Chaina </a:t>
            </a:r>
            <a:r>
              <a:rPr sz="7000" b="1" i="0" u="none" dirty="0" err="1">
                <a:latin typeface="Mukta"/>
              </a:rPr>
              <a:t>Tapaiko</a:t>
            </a:r>
            <a:r>
              <a:rPr sz="7000" b="1" i="0" u="none" dirty="0">
                <a:latin typeface="Mukta"/>
              </a:rPr>
              <a:t> Bachana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2225775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बितेर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जानेछ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यो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जीवन</a:t>
            </a:r>
            <a:endParaRPr sz="8000" b="1" i="0" u="none" dirty="0">
              <a:solidFill>
                <a:srgbClr val="0F172A"/>
              </a:solidFill>
              <a:latin typeface="Mukt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4031009"/>
            <a:ext cx="12192001" cy="11695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7600" b="1" i="0" u="none" dirty="0" err="1">
                <a:latin typeface="Mukta"/>
              </a:rPr>
              <a:t>Bhitaiyra</a:t>
            </a:r>
            <a:r>
              <a:rPr sz="7600" b="1" i="0" u="none" dirty="0">
                <a:latin typeface="Mukta"/>
              </a:rPr>
              <a:t> </a:t>
            </a:r>
            <a:r>
              <a:rPr sz="7600" b="1" i="0" u="none" dirty="0" err="1">
                <a:latin typeface="Mukta"/>
              </a:rPr>
              <a:t>Janecha</a:t>
            </a:r>
            <a:r>
              <a:rPr sz="7600" b="1" i="0" u="none" dirty="0">
                <a:latin typeface="Mukta"/>
              </a:rPr>
              <a:t> </a:t>
            </a:r>
            <a:r>
              <a:rPr sz="7600" b="1" i="0" u="none" dirty="0" err="1">
                <a:latin typeface="Mukta"/>
              </a:rPr>
              <a:t>Yo</a:t>
            </a:r>
            <a:r>
              <a:rPr sz="7600" b="1" i="0" u="none" dirty="0">
                <a:latin typeface="Mukta"/>
              </a:rPr>
              <a:t> Jeewana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57192" y="2236286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तर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विश्वासी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मर्दैन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कहिले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57192" y="4031009"/>
            <a:ext cx="12249192" cy="10772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6800" b="1" i="0" u="none" dirty="0">
                <a:latin typeface="Mukta"/>
              </a:rPr>
              <a:t>Tara </a:t>
            </a:r>
            <a:r>
              <a:rPr sz="6800" b="1" i="0" u="none" dirty="0" err="1">
                <a:latin typeface="Mukta"/>
              </a:rPr>
              <a:t>BIshwashi</a:t>
            </a:r>
            <a:r>
              <a:rPr sz="6800" b="1" i="0" u="none" dirty="0">
                <a:latin typeface="Mukta"/>
              </a:rPr>
              <a:t> </a:t>
            </a:r>
            <a:r>
              <a:rPr sz="6800" b="1" i="0" u="none" dirty="0" err="1">
                <a:latin typeface="Mukta"/>
              </a:rPr>
              <a:t>Mardaina</a:t>
            </a:r>
            <a:r>
              <a:rPr sz="6800" b="1" i="0" u="none" dirty="0">
                <a:latin typeface="Mukta"/>
              </a:rPr>
              <a:t> </a:t>
            </a:r>
            <a:r>
              <a:rPr sz="6800" b="1" i="0" u="none" dirty="0" err="1">
                <a:latin typeface="Mukta"/>
              </a:rPr>
              <a:t>Khahile</a:t>
            </a:r>
            <a:endParaRPr sz="6800" b="1" i="0" u="none" dirty="0">
              <a:latin typeface="Mukt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DBB4C-22A5-1115-22AC-F0F8E3D5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8BA82B-04D7-F73A-32DC-54F67C12F6F4}"/>
              </a:ext>
            </a:extLst>
          </p:cNvPr>
          <p:cNvSpPr txBox="1"/>
          <p:nvPr/>
        </p:nvSpPr>
        <p:spPr>
          <a:xfrm>
            <a:off x="0" y="2197894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>
                <a:latin typeface="Mukta"/>
              </a:rPr>
              <a:t>ह </a:t>
            </a:r>
            <a:r>
              <a:rPr sz="8000" b="1" i="0" u="none" dirty="0" err="1">
                <a:latin typeface="Mukta"/>
              </a:rPr>
              <a:t>ह</a:t>
            </a:r>
            <a:r>
              <a:rPr sz="8000" b="1" i="0" u="none" dirty="0">
                <a:latin typeface="Mukta"/>
              </a:rPr>
              <a:t> </a:t>
            </a:r>
            <a:r>
              <a:rPr sz="8000" b="1" i="0" u="none" dirty="0" err="1">
                <a:latin typeface="Mukta"/>
              </a:rPr>
              <a:t>ह</a:t>
            </a:r>
            <a:r>
              <a:rPr sz="8000" b="1" i="0" u="none" dirty="0">
                <a:latin typeface="Mukta"/>
              </a:rPr>
              <a:t> </a:t>
            </a:r>
            <a:r>
              <a:rPr sz="8000" b="1" i="0" u="none" dirty="0" err="1">
                <a:latin typeface="Mukta"/>
              </a:rPr>
              <a:t>हल्लेलूयाह</a:t>
            </a:r>
            <a:r>
              <a:rPr sz="8000" b="1" i="0" u="none" dirty="0">
                <a:latin typeface="Mukta"/>
              </a:rPr>
              <a:t> (७) </a:t>
            </a:r>
            <a:r>
              <a:rPr sz="8000" b="1" i="0" u="none" dirty="0" err="1">
                <a:latin typeface="Mukta"/>
              </a:rPr>
              <a:t>आमिन्</a:t>
            </a:r>
            <a:r>
              <a:rPr sz="8000" b="1" i="0" u="none" dirty="0">
                <a:latin typeface="Mukta"/>
              </a:rPr>
              <a:t>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297E64-AF5E-098A-4E7A-F3484C568AB7}"/>
              </a:ext>
            </a:extLst>
          </p:cNvPr>
          <p:cNvSpPr txBox="1"/>
          <p:nvPr/>
        </p:nvSpPr>
        <p:spPr>
          <a:xfrm>
            <a:off x="329196" y="4031009"/>
            <a:ext cx="11533606" cy="107721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7000" b="1" i="0" u="none" dirty="0">
                <a:latin typeface="Mukta"/>
              </a:rPr>
              <a:t>(Ha </a:t>
            </a:r>
            <a:r>
              <a:rPr sz="7000" b="1" i="0" u="none" dirty="0" err="1">
                <a:latin typeface="Mukta"/>
              </a:rPr>
              <a:t>Ha</a:t>
            </a:r>
            <a:r>
              <a:rPr sz="7000" b="1" i="0" u="none" dirty="0">
                <a:latin typeface="Mukta"/>
              </a:rPr>
              <a:t> </a:t>
            </a:r>
            <a:r>
              <a:rPr sz="7000" b="1" i="0" u="none" dirty="0" err="1">
                <a:latin typeface="Mukta"/>
              </a:rPr>
              <a:t>Ha</a:t>
            </a:r>
            <a:r>
              <a:rPr sz="7000" b="1" i="0" u="none" dirty="0">
                <a:latin typeface="Mukta"/>
              </a:rPr>
              <a:t> Hallelujah,)7 Amen..</a:t>
            </a:r>
          </a:p>
        </p:txBody>
      </p:sp>
    </p:spTree>
    <p:extLst>
      <p:ext uri="{BB962C8B-B14F-4D97-AF65-F5344CB8AC3E}">
        <p14:creationId xmlns:p14="http://schemas.microsoft.com/office/powerpoint/2010/main" val="1798400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098419"/>
            <a:ext cx="12191999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नयाँ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संसार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र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स्वर्ग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हुनेछ</a:t>
            </a:r>
            <a:endParaRPr sz="8000" b="1" i="0" u="none" dirty="0">
              <a:solidFill>
                <a:srgbClr val="0F172A"/>
              </a:solidFill>
              <a:latin typeface="Mukt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4031009"/>
            <a:ext cx="12191998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7200" b="1" i="0" u="none" dirty="0">
                <a:latin typeface="Mukta"/>
              </a:rPr>
              <a:t>Naya Sansar </a:t>
            </a:r>
            <a:r>
              <a:rPr sz="7200" b="1" i="0" u="none" dirty="0" err="1">
                <a:latin typeface="Mukta"/>
              </a:rPr>
              <a:t>Sworgha</a:t>
            </a:r>
            <a:r>
              <a:rPr sz="7200" b="1" i="0" u="none" dirty="0">
                <a:latin typeface="Mukta"/>
              </a:rPr>
              <a:t> </a:t>
            </a:r>
            <a:r>
              <a:rPr sz="7200" b="1" i="0" u="none" dirty="0" err="1">
                <a:latin typeface="Mukta"/>
              </a:rPr>
              <a:t>Hun</a:t>
            </a:r>
            <a:r>
              <a:rPr lang="en-US" sz="7200" b="1" i="0" u="none" dirty="0" err="1">
                <a:latin typeface="Mukta"/>
              </a:rPr>
              <a:t>e</a:t>
            </a:r>
            <a:r>
              <a:rPr sz="7200" b="1" i="0" u="none" dirty="0" err="1">
                <a:latin typeface="Mukta"/>
              </a:rPr>
              <a:t>cha</a:t>
            </a:r>
            <a:endParaRPr sz="7200" b="1" i="0" u="none" dirty="0">
              <a:latin typeface="Mukt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197894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विश्वास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गर्ने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सबैको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निम्ति</a:t>
            </a:r>
            <a:endParaRPr sz="8000" b="1" i="0" u="none" dirty="0">
              <a:solidFill>
                <a:srgbClr val="0F172A"/>
              </a:solidFill>
              <a:latin typeface="Mukt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031009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latin typeface="Mukta"/>
              </a:rPr>
              <a:t>Bishwash</a:t>
            </a:r>
            <a:r>
              <a:rPr sz="8000" b="1" i="0" u="none" dirty="0">
                <a:latin typeface="Mukta"/>
              </a:rPr>
              <a:t> </a:t>
            </a:r>
            <a:r>
              <a:rPr sz="8000" b="1" i="0" u="none" dirty="0" err="1">
                <a:latin typeface="Mukta"/>
              </a:rPr>
              <a:t>Sabaiko</a:t>
            </a:r>
            <a:r>
              <a:rPr sz="8000" b="1" i="0" u="none" dirty="0">
                <a:latin typeface="Mukta"/>
              </a:rPr>
              <a:t> Nimita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73" y="2197894"/>
            <a:ext cx="12173327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प्रशंसा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,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आदर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हुनेछ</a:t>
            </a:r>
            <a:r>
              <a:rPr sz="8000" b="1" i="0" u="none" dirty="0">
                <a:solidFill>
                  <a:srgbClr val="0F172A"/>
                </a:solidFill>
                <a:latin typeface="Mukta"/>
              </a:rPr>
              <a:t> </a:t>
            </a:r>
            <a:r>
              <a:rPr sz="8000" b="1" i="0" u="none" dirty="0" err="1">
                <a:solidFill>
                  <a:srgbClr val="0F172A"/>
                </a:solidFill>
                <a:latin typeface="Mukta"/>
              </a:rPr>
              <a:t>त्यहाँ</a:t>
            </a:r>
            <a:endParaRPr sz="8000" b="1" i="0" u="none" dirty="0">
              <a:solidFill>
                <a:srgbClr val="0F172A"/>
              </a:solidFill>
              <a:latin typeface="Mukt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673" y="4031009"/>
            <a:ext cx="12173327" cy="9541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6200" b="1" i="0" u="none" dirty="0" err="1">
                <a:latin typeface="Mukta"/>
              </a:rPr>
              <a:t>Prasamsa</a:t>
            </a:r>
            <a:r>
              <a:rPr sz="6200" b="1" i="0" u="none" dirty="0">
                <a:latin typeface="Mukta"/>
              </a:rPr>
              <a:t>, Aadhar </a:t>
            </a:r>
            <a:r>
              <a:rPr sz="6200" b="1" i="0" u="none" dirty="0" err="1">
                <a:latin typeface="Mukta"/>
              </a:rPr>
              <a:t>Hunaicha</a:t>
            </a:r>
            <a:r>
              <a:rPr sz="6200" b="1" i="0" u="none" dirty="0">
                <a:latin typeface="Mukta"/>
              </a:rPr>
              <a:t> </a:t>
            </a:r>
            <a:r>
              <a:rPr sz="6200" b="1" i="0" u="none" dirty="0" err="1">
                <a:latin typeface="Mukta"/>
              </a:rPr>
              <a:t>T</a:t>
            </a:r>
            <a:r>
              <a:rPr lang="en-US" sz="6200" b="1" i="0" u="none" dirty="0" err="1">
                <a:latin typeface="Mukta"/>
              </a:rPr>
              <a:t>yaha</a:t>
            </a:r>
            <a:endParaRPr sz="6200" b="1" i="0" u="none" dirty="0">
              <a:latin typeface="Mukt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2386756"/>
            <a:ext cx="12191999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 err="1">
                <a:latin typeface="Mukta"/>
              </a:rPr>
              <a:t>हाम्रा</a:t>
            </a:r>
            <a:r>
              <a:rPr sz="8000" b="1" i="0" u="none" dirty="0">
                <a:latin typeface="Mukta"/>
              </a:rPr>
              <a:t> </a:t>
            </a:r>
            <a:r>
              <a:rPr sz="8000" b="1" i="0" u="none" dirty="0" err="1">
                <a:latin typeface="Mukta"/>
              </a:rPr>
              <a:t>परम</a:t>
            </a:r>
            <a:r>
              <a:rPr sz="8000" b="1" i="0" u="none" dirty="0">
                <a:latin typeface="Mukta"/>
              </a:rPr>
              <a:t> </a:t>
            </a:r>
            <a:r>
              <a:rPr sz="8000" b="1" i="0" u="none" dirty="0" err="1">
                <a:latin typeface="Mukta"/>
              </a:rPr>
              <a:t>प्रेमी</a:t>
            </a:r>
            <a:r>
              <a:rPr sz="8000" b="1" i="0" u="none" dirty="0">
                <a:latin typeface="Mukta"/>
              </a:rPr>
              <a:t> </a:t>
            </a:r>
            <a:r>
              <a:rPr sz="8000" b="1" i="0" u="none" dirty="0" err="1">
                <a:latin typeface="Mukta"/>
              </a:rPr>
              <a:t>पितालाई</a:t>
            </a:r>
            <a:r>
              <a:rPr sz="8000" b="1" i="0" u="none" dirty="0">
                <a:latin typeface="Mukta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4031009"/>
            <a:ext cx="11804999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>
                <a:latin typeface="Mukta"/>
              </a:rPr>
              <a:t>Hamr</a:t>
            </a:r>
            <a:r>
              <a:rPr lang="en-US" sz="8000" b="1" i="0" u="none" dirty="0">
                <a:latin typeface="Mukta"/>
              </a:rPr>
              <a:t>a</a:t>
            </a:r>
            <a:r>
              <a:rPr sz="8000" b="1" i="0" u="none" dirty="0">
                <a:latin typeface="Mukta"/>
              </a:rPr>
              <a:t> </a:t>
            </a:r>
            <a:r>
              <a:rPr sz="8000" b="1" i="0" u="none" dirty="0" err="1">
                <a:latin typeface="Mukta"/>
              </a:rPr>
              <a:t>ParamPremi</a:t>
            </a:r>
            <a:r>
              <a:rPr sz="8000" b="1" i="0" u="none" dirty="0">
                <a:latin typeface="Mukta"/>
              </a:rPr>
              <a:t> </a:t>
            </a:r>
            <a:r>
              <a:rPr sz="8000" b="1" i="0" u="none" dirty="0" err="1">
                <a:latin typeface="Mukta"/>
              </a:rPr>
              <a:t>Pitalai</a:t>
            </a:r>
            <a:r>
              <a:rPr sz="8000" b="1" i="0" u="none" dirty="0">
                <a:latin typeface="Mukta"/>
              </a:rPr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74A72-93AE-793D-5D41-CFB244331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B84093-8E67-6909-2C27-1C554CCF1134}"/>
              </a:ext>
            </a:extLst>
          </p:cNvPr>
          <p:cNvSpPr txBox="1"/>
          <p:nvPr/>
        </p:nvSpPr>
        <p:spPr>
          <a:xfrm>
            <a:off x="0" y="2197894"/>
            <a:ext cx="121920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0" b="1" i="0" u="none" dirty="0">
                <a:latin typeface="Mukta"/>
              </a:rPr>
              <a:t>ह </a:t>
            </a:r>
            <a:r>
              <a:rPr sz="8000" b="1" i="0" u="none" dirty="0" err="1">
                <a:latin typeface="Mukta"/>
              </a:rPr>
              <a:t>ह</a:t>
            </a:r>
            <a:r>
              <a:rPr sz="8000" b="1" i="0" u="none" dirty="0">
                <a:latin typeface="Mukta"/>
              </a:rPr>
              <a:t> </a:t>
            </a:r>
            <a:r>
              <a:rPr sz="8000" b="1" i="0" u="none" dirty="0" err="1">
                <a:latin typeface="Mukta"/>
              </a:rPr>
              <a:t>ह</a:t>
            </a:r>
            <a:r>
              <a:rPr sz="8000" b="1" i="0" u="none" dirty="0">
                <a:latin typeface="Mukta"/>
              </a:rPr>
              <a:t> </a:t>
            </a:r>
            <a:r>
              <a:rPr sz="8000" b="1" i="0" u="none" dirty="0" err="1">
                <a:latin typeface="Mukta"/>
              </a:rPr>
              <a:t>हल्लेलूयाह</a:t>
            </a:r>
            <a:r>
              <a:rPr sz="8000" b="1" i="0" u="none" dirty="0">
                <a:latin typeface="Mukta"/>
              </a:rPr>
              <a:t> (७) </a:t>
            </a:r>
            <a:r>
              <a:rPr sz="8000" b="1" i="0" u="none" dirty="0" err="1">
                <a:latin typeface="Mukta"/>
              </a:rPr>
              <a:t>आमिन्</a:t>
            </a:r>
            <a:r>
              <a:rPr sz="8000" b="1" i="0" u="none" dirty="0">
                <a:latin typeface="Mukta"/>
              </a:rPr>
              <a:t>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C56E7F-3176-18E2-2570-AB76ADB441A0}"/>
              </a:ext>
            </a:extLst>
          </p:cNvPr>
          <p:cNvSpPr txBox="1"/>
          <p:nvPr/>
        </p:nvSpPr>
        <p:spPr>
          <a:xfrm>
            <a:off x="329196" y="4031009"/>
            <a:ext cx="11533606" cy="107721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7000" b="1" i="0" u="none" dirty="0">
                <a:latin typeface="Mukta"/>
              </a:rPr>
              <a:t>(Ha </a:t>
            </a:r>
            <a:r>
              <a:rPr sz="7000" b="1" i="0" u="none" dirty="0" err="1">
                <a:latin typeface="Mukta"/>
              </a:rPr>
              <a:t>Ha</a:t>
            </a:r>
            <a:r>
              <a:rPr sz="7000" b="1" i="0" u="none" dirty="0">
                <a:latin typeface="Mukta"/>
              </a:rPr>
              <a:t> </a:t>
            </a:r>
            <a:r>
              <a:rPr sz="7000" b="1" i="0" u="none" dirty="0" err="1">
                <a:latin typeface="Mukta"/>
              </a:rPr>
              <a:t>Ha</a:t>
            </a:r>
            <a:r>
              <a:rPr sz="7000" b="1" i="0" u="none" dirty="0">
                <a:latin typeface="Mukta"/>
              </a:rPr>
              <a:t> Hallelujah,)7 Amen..</a:t>
            </a:r>
          </a:p>
        </p:txBody>
      </p:sp>
    </p:spTree>
    <p:extLst>
      <p:ext uri="{BB962C8B-B14F-4D97-AF65-F5344CB8AC3E}">
        <p14:creationId xmlns:p14="http://schemas.microsoft.com/office/powerpoint/2010/main" val="592006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164</Words>
  <Application>Microsoft Office PowerPoint</Application>
  <PresentationFormat>Widescreen</PresentationFormat>
  <Paragraphs>36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Mukta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Bhuwan Basnet</cp:lastModifiedBy>
  <cp:revision>5</cp:revision>
  <dcterms:created xsi:type="dcterms:W3CDTF">2013-01-27T09:14:16Z</dcterms:created>
  <dcterms:modified xsi:type="dcterms:W3CDTF">2026-10-11T05:32:34Z</dcterms:modified>
  <cp:category/>
</cp:coreProperties>
</file>