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4" r:id="rId2"/>
    <p:sldId id="29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14"/>
    <p:restoredTop sz="95775"/>
  </p:normalViewPr>
  <p:slideViewPr>
    <p:cSldViewPr snapToGrid="0" snapToObjects="1">
      <p:cViewPr varScale="1">
        <p:scale>
          <a:sx n="99" d="100"/>
          <a:sy n="99" d="100"/>
        </p:scale>
        <p:origin x="208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801A5-41BC-3142-BC09-ACA52642A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8B1214-2FD6-9F44-B73C-414A0BFBB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F38C4-79AA-AC4D-8B55-CC413FE32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0448A-E71C-1445-BB75-9A3F4DAF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AE335-3F2F-1B4B-972C-746664B81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40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DCB49-1F80-5B45-A454-A47DECE99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49705-B79E-6543-94C9-662CDDDF4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EBED9-8B3E-B844-A1B9-FAAF354AF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F9A40-1E25-A84D-B104-40C56F091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FAF93-7C92-FA4C-BF51-3086E7FD4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0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EDAA2-F703-5648-925E-84459CA5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90FDE-E728-6941-A505-B6A2B3F13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0146-C1BC-CB46-8E57-F40A01774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C943A-70F0-F146-B841-8DE54C1A0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2B611-F71F-C244-934A-6DF71F89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12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A41A7-BD16-5A4C-B451-F481919C2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D9F16-D8C1-6B42-AE4F-2F36577A02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2FF80-7906-7845-8D7B-CEF5C8A67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C1A65-60FB-AE41-B20A-0620FCA97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6BE13-B3B6-154D-9E12-4EA7C86EB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CE0A9-F012-4243-AFFA-26CBD4AD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2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73D17-BBE0-234B-BBF9-52B6355BA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B1AB6B-301D-814E-AC43-B448BF3A5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A8A9EF-4A18-7B42-AD1A-29EFDC1ED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17A433-9007-6F4A-A299-D1F1FDF65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1B622-876E-9548-BABD-321A8DDA5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E43842-57C5-6145-A984-FB373619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4EC3D6-DCB2-D54B-8087-8EF0EFD4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F80D61-B2F1-7649-989F-411626E81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6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51934-D508-9B4C-8014-45123B35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AEB51A-30C8-864E-9269-6C7EA7C03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39F192-9205-454C-B80B-DA77697CF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38AD73-9072-6D49-A2F4-A9B7AED2C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8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C576EC-2901-BE41-916B-CADF3908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26529-71FD-5048-875C-BE3B52B45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37FEC-8731-AD40-9240-CCB4A27DD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87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5BE3A-7FD1-9A4D-9B16-4D00BDE7C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E55EF-AB43-9543-8D95-8A07BF92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2F4CD-871B-794F-9F3E-312B6BA54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EE7C0E-384E-3D43-A4EF-269B07CC7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973DB-4449-B441-AA68-E7A9EC2E9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56F0E-C4BE-234E-8CA0-978072883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2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E931E-6E40-004A-A836-DF9D5CAC0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D45669-47E0-9345-9ABC-DEC136C506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A4BC0-ABEE-E746-92FA-C05C56FFD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0AF2C-2F20-3249-B6D1-4DD192D3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40C81-1A57-9C48-97FE-4E60209E7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A66D7-0E6D-4442-95C9-333FD544F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47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294A2-FC38-E149-8170-779F770D9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74D89F-35DC-274C-90A8-2808D3777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928EE-1531-004C-A0D8-4B8860B8E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FE585-2136-164A-A53E-DE77066CA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7368F-E542-3A41-A112-986793461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8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D7EEF1-64FD-0F46-BCCD-B7C58197E9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2C4424-0B77-B54B-A0E7-52940B3ED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A33A7-1686-F548-980D-0E07E1FF5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F40F9-2BCE-EE43-8AC4-56A59A82D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BFAD8-EA71-2146-A0E2-9BF147CD6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30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F13132-E1A0-0048-BC6E-34A15B032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C061AD-3239-014C-9588-7ACC088B6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EB8C6-D9DD-1F41-BC13-2F93A43CC3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25466-2AD1-A746-8C3C-7C5F9E0DD30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A8C39-B6A8-AC46-8865-E5CB5B44F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F543E-9606-CC4F-8AA7-35E82905C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8B95F-DBAB-6646-BB3E-9A44283CC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083F60B-DB6A-FC4B-A3A2-C5FC152E83E6}"/>
              </a:ext>
            </a:extLst>
          </p:cNvPr>
          <p:cNvSpPr/>
          <p:nvPr/>
        </p:nvSpPr>
        <p:spPr>
          <a:xfrm>
            <a:off x="1" y="0"/>
            <a:ext cx="12191999" cy="6704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/>
              <a:t> </a:t>
            </a:r>
            <a:r>
              <a:rPr lang="ne-NP" sz="2800" b="1" dirty="0"/>
              <a:t>सारा स्वर्गमा तपाईंको नाउँ अति उच्च छ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en-US" sz="2800" b="1" dirty="0"/>
              <a:t>( Sara </a:t>
            </a:r>
            <a:r>
              <a:rPr lang="en-US" sz="2800" b="1" dirty="0" err="1"/>
              <a:t>Sworga</a:t>
            </a:r>
            <a:r>
              <a:rPr lang="en-US" sz="2800" b="1" dirty="0"/>
              <a:t> Ma </a:t>
            </a:r>
            <a:r>
              <a:rPr lang="en-US" sz="2800" b="1" dirty="0" err="1"/>
              <a:t>Tapaiko</a:t>
            </a:r>
            <a:r>
              <a:rPr lang="en-US" sz="2800" b="1" dirty="0"/>
              <a:t> </a:t>
            </a:r>
            <a:r>
              <a:rPr lang="en-US" sz="2800" b="1" dirty="0" err="1"/>
              <a:t>Naau</a:t>
            </a:r>
            <a:r>
              <a:rPr lang="en-US" sz="2800" b="1" dirty="0"/>
              <a:t> </a:t>
            </a:r>
            <a:r>
              <a:rPr lang="en-US" sz="2800" b="1" dirty="0" err="1"/>
              <a:t>Ati</a:t>
            </a:r>
            <a:r>
              <a:rPr lang="en-US" sz="2800" b="1" dirty="0"/>
              <a:t> </a:t>
            </a:r>
            <a:r>
              <a:rPr lang="en-US" sz="2800" b="1" dirty="0" err="1"/>
              <a:t>Ucha</a:t>
            </a:r>
            <a:r>
              <a:rPr lang="en-US" sz="2800" b="1" dirty="0"/>
              <a:t> Cha</a:t>
            </a:r>
          </a:p>
          <a:p>
            <a:pPr algn="ctr">
              <a:lnSpc>
                <a:spcPct val="150000"/>
              </a:lnSpc>
            </a:pPr>
            <a:r>
              <a:rPr lang="ne-NP" sz="2800" b="1" dirty="0"/>
              <a:t>सारा स्वर्गमा तपाईंको नाउँ अति उत्तम छ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ne-NP" sz="2800" b="1" dirty="0"/>
              <a:t>हल्लेलूयाह (४)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en-US" sz="2800" b="1" dirty="0"/>
              <a:t>Sara </a:t>
            </a:r>
            <a:r>
              <a:rPr lang="en-US" sz="2800" b="1" dirty="0" err="1"/>
              <a:t>Sworga</a:t>
            </a:r>
            <a:r>
              <a:rPr lang="en-US" sz="2800" b="1" dirty="0"/>
              <a:t> Ma </a:t>
            </a:r>
            <a:r>
              <a:rPr lang="en-US" sz="2800" b="1" dirty="0" err="1"/>
              <a:t>Tapaiko</a:t>
            </a:r>
            <a:r>
              <a:rPr lang="en-US" sz="2800" b="1" dirty="0"/>
              <a:t> </a:t>
            </a:r>
            <a:r>
              <a:rPr lang="en-US" sz="2800" b="1" dirty="0" err="1"/>
              <a:t>Naau</a:t>
            </a:r>
            <a:r>
              <a:rPr lang="en-US" sz="2800" b="1" dirty="0"/>
              <a:t> </a:t>
            </a:r>
            <a:r>
              <a:rPr lang="en-US" sz="2800" b="1" dirty="0" err="1"/>
              <a:t>Ati</a:t>
            </a:r>
            <a:r>
              <a:rPr lang="en-US" sz="2800" b="1" dirty="0"/>
              <a:t> </a:t>
            </a:r>
            <a:r>
              <a:rPr lang="en-US" sz="2800" b="1" dirty="0" err="1"/>
              <a:t>Uttam</a:t>
            </a:r>
            <a:r>
              <a:rPr lang="en-US" sz="2800" b="1" dirty="0"/>
              <a:t> Cha )2</a:t>
            </a:r>
          </a:p>
          <a:p>
            <a:pPr algn="ctr">
              <a:lnSpc>
                <a:spcPct val="200000"/>
              </a:lnSpc>
            </a:pPr>
            <a:r>
              <a:rPr lang="ne-NP" sz="2800" b="1" dirty="0"/>
              <a:t>हाम्रो स्तुतिले तपाईंलाई उचाल्दछन्‌</a:t>
            </a:r>
            <a:r>
              <a:rPr lang="en-US" sz="28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2800" b="1" dirty="0"/>
              <a:t>( Hamro </a:t>
            </a:r>
            <a:r>
              <a:rPr lang="en-US" sz="2800" b="1" dirty="0" err="1"/>
              <a:t>Istutiley</a:t>
            </a:r>
            <a:r>
              <a:rPr lang="en-US" sz="2800" b="1" dirty="0"/>
              <a:t> </a:t>
            </a:r>
            <a:r>
              <a:rPr lang="en-US" sz="2800" b="1" dirty="0" err="1"/>
              <a:t>Tapailai</a:t>
            </a:r>
            <a:r>
              <a:rPr lang="en-US" sz="2800" b="1" dirty="0"/>
              <a:t> </a:t>
            </a:r>
            <a:r>
              <a:rPr lang="en-US" sz="2800" b="1" dirty="0" err="1"/>
              <a:t>Uchaldachaw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ne-NP" sz="2800" b="1" dirty="0"/>
              <a:t>हाम्रो शिरहरू तपाईंलाई दण्डवत्‌ गर्दछन्‌ ।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en-US" sz="2800" b="1" dirty="0" err="1"/>
              <a:t>Hamro</a:t>
            </a:r>
            <a:r>
              <a:rPr lang="en-US" sz="2800" b="1" dirty="0"/>
              <a:t> </a:t>
            </a:r>
            <a:r>
              <a:rPr lang="en-US" sz="2800" b="1" dirty="0" err="1"/>
              <a:t>Shirharu</a:t>
            </a:r>
            <a:r>
              <a:rPr lang="en-US" sz="2800" b="1" dirty="0"/>
              <a:t> </a:t>
            </a:r>
            <a:r>
              <a:rPr lang="en-US" sz="2800" b="1" dirty="0" err="1"/>
              <a:t>Tapailai</a:t>
            </a:r>
            <a:r>
              <a:rPr lang="en-US" sz="2800" b="1" dirty="0"/>
              <a:t> </a:t>
            </a:r>
            <a:r>
              <a:rPr lang="en-US" sz="2800" b="1" dirty="0" err="1"/>
              <a:t>Dandawat</a:t>
            </a:r>
            <a:r>
              <a:rPr lang="en-US" sz="2800" b="1" dirty="0"/>
              <a:t> </a:t>
            </a:r>
            <a:r>
              <a:rPr lang="en-US" sz="2800" b="1" dirty="0" err="1"/>
              <a:t>Gardachaw</a:t>
            </a:r>
            <a:r>
              <a:rPr lang="en-US" sz="28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2800" b="1" dirty="0"/>
              <a:t>( Hallelujah )4</a:t>
            </a:r>
          </a:p>
        </p:txBody>
      </p:sp>
    </p:spTree>
    <p:extLst>
      <p:ext uri="{BB962C8B-B14F-4D97-AF65-F5344CB8AC3E}">
        <p14:creationId xmlns:p14="http://schemas.microsoft.com/office/powerpoint/2010/main" val="2237190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51323" cy="68580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ne-NP" sz="3000" b="1" dirty="0"/>
              <a:t>सारा संसारमा तपाईंको नाउँ अति उच्च छ</a:t>
            </a:r>
            <a:br>
              <a:rPr lang="en-US" sz="3000" b="1" dirty="0"/>
            </a:br>
            <a:r>
              <a:rPr lang="en-US" sz="3000" b="1" dirty="0">
                <a:latin typeface="+mn-lt"/>
              </a:rPr>
              <a:t>( Sara </a:t>
            </a:r>
            <a:r>
              <a:rPr lang="en-US" sz="3000" b="1" dirty="0" err="1">
                <a:latin typeface="+mn-lt"/>
              </a:rPr>
              <a:t>Sansar</a:t>
            </a:r>
            <a:r>
              <a:rPr lang="en-US" sz="3000" b="1" dirty="0">
                <a:latin typeface="+mn-lt"/>
              </a:rPr>
              <a:t> Ma </a:t>
            </a:r>
            <a:r>
              <a:rPr lang="en-US" sz="3000" b="1" dirty="0" err="1">
                <a:latin typeface="+mn-lt"/>
              </a:rPr>
              <a:t>Tapaiko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Naau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Ati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Ucha</a:t>
            </a:r>
            <a:r>
              <a:rPr lang="en-US" sz="3000" b="1" dirty="0">
                <a:latin typeface="+mn-lt"/>
              </a:rPr>
              <a:t> Cha</a:t>
            </a:r>
            <a:br>
              <a:rPr lang="en-US" sz="3000" b="1" dirty="0"/>
            </a:br>
            <a:r>
              <a:rPr lang="ne-NP" sz="3000" b="1" dirty="0"/>
              <a:t>सारा संसारमा तपाईंको नाउँ अति उत्तम छ</a:t>
            </a:r>
            <a:br>
              <a:rPr lang="en-US" sz="3000" b="1" dirty="0"/>
            </a:br>
            <a:r>
              <a:rPr lang="en-US" sz="3000" b="1" dirty="0">
                <a:latin typeface="+mn-lt"/>
              </a:rPr>
              <a:t>Sara </a:t>
            </a:r>
            <a:r>
              <a:rPr lang="en-US" sz="3000" b="1" dirty="0" err="1">
                <a:latin typeface="+mn-lt"/>
              </a:rPr>
              <a:t>Sansar</a:t>
            </a:r>
            <a:r>
              <a:rPr lang="en-US" sz="3000" b="1" dirty="0">
                <a:latin typeface="+mn-lt"/>
              </a:rPr>
              <a:t> Ma </a:t>
            </a:r>
            <a:r>
              <a:rPr lang="en-US" sz="3000" b="1" dirty="0" err="1">
                <a:latin typeface="+mn-lt"/>
              </a:rPr>
              <a:t>Tapaiko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Naau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Ati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Uttam</a:t>
            </a:r>
            <a:r>
              <a:rPr lang="en-US" sz="3000" b="1" dirty="0">
                <a:latin typeface="+mn-lt"/>
              </a:rPr>
              <a:t> Cha )2</a:t>
            </a:r>
            <a:br>
              <a:rPr lang="en-US" sz="3000" b="1" dirty="0"/>
            </a:br>
            <a:r>
              <a:rPr lang="ne-NP" sz="3000" b="1" dirty="0"/>
              <a:t>हाम्रो स्तुतिले तपाईंलाई उचाल्दछन्‌</a:t>
            </a:r>
            <a:r>
              <a:rPr lang="en-US" sz="3000" b="1" dirty="0"/>
              <a:t>,</a:t>
            </a:r>
            <a:br>
              <a:rPr lang="en-US" sz="3000" b="1" dirty="0"/>
            </a:br>
            <a:r>
              <a:rPr lang="en-US" sz="3000" b="1" dirty="0">
                <a:latin typeface="+mn-lt"/>
              </a:rPr>
              <a:t>( </a:t>
            </a:r>
            <a:r>
              <a:rPr lang="en-US" sz="3000" b="1" dirty="0" err="1">
                <a:latin typeface="+mn-lt"/>
              </a:rPr>
              <a:t>Hamro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Istutiley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Tapailai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Uchaldachaw</a:t>
            </a:r>
            <a:br>
              <a:rPr lang="en-US" sz="3000" b="1" dirty="0"/>
            </a:br>
            <a:r>
              <a:rPr lang="ne-NP" sz="3000" b="1" dirty="0"/>
              <a:t>हाम्रो आठले तपाईलाई धन्यवाद भन्दछौ</a:t>
            </a:r>
            <a:r>
              <a:rPr lang="en-US" sz="3000" b="1" dirty="0"/>
              <a:t> |</a:t>
            </a:r>
            <a:br>
              <a:rPr lang="en-US" sz="3000" b="1" dirty="0"/>
            </a:br>
            <a:r>
              <a:rPr lang="en-US" sz="3000" b="1" dirty="0" err="1">
                <a:latin typeface="+mn-lt"/>
              </a:rPr>
              <a:t>Hamro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Otaley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Tapailai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Dhanyavaad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Vandachaw</a:t>
            </a:r>
            <a:r>
              <a:rPr lang="en-US" sz="3000" b="1" dirty="0">
                <a:latin typeface="+mn-lt"/>
              </a:rPr>
              <a:t>)2</a:t>
            </a:r>
            <a:br>
              <a:rPr lang="en-US" sz="3000" b="1" dirty="0"/>
            </a:br>
            <a:r>
              <a:rPr lang="ne-NP" sz="3000" b="1" dirty="0"/>
              <a:t>म हुँ जो म हुँ</a:t>
            </a:r>
            <a:r>
              <a:rPr lang="en-US" sz="3000" b="1" dirty="0"/>
              <a:t>, </a:t>
            </a:r>
            <a:r>
              <a:rPr lang="ne-NP" sz="3000" b="1" dirty="0"/>
              <a:t>म हुँ जो म हुँ (</a:t>
            </a:r>
            <a:r>
              <a:rPr lang="en-US" sz="3000" b="1" dirty="0"/>
              <a:t>4</a:t>
            </a:r>
            <a:r>
              <a:rPr lang="ne-NP" sz="3000" b="1" dirty="0"/>
              <a:t>) हल्लेलूयाह (४)</a:t>
            </a:r>
            <a:br>
              <a:rPr lang="en-US" sz="3000" b="1" dirty="0"/>
            </a:br>
            <a:r>
              <a:rPr lang="en-US" sz="3000" b="1" dirty="0">
                <a:latin typeface="+mn-lt"/>
              </a:rPr>
              <a:t>( Ma Hun Jo Ma Hun )4 ( Hallelujah )4</a:t>
            </a:r>
            <a:br>
              <a:rPr lang="en-US" sz="3000" b="1" dirty="0"/>
            </a:br>
            <a:br>
              <a:rPr lang="en-US" sz="3000" b="1" dirty="0"/>
            </a:b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429585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162</Words>
  <Application>Microsoft Macintosh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सारा संसारमा तपाईंको नाउँ अति उच्च छ ( Sara Sansar Ma Tapaiko Naau Ati Ucha Cha सारा संसारमा तपाईंको नाउँ अति उत्तम छ Sara Sansar Ma Tapaiko Naau Ati Uttam Cha )2 हाम्रो स्तुतिले तपाईंलाई उचाल्दछन्‌, ( Hamro Istutiley Tapailai Uchaldachaw हाम्रो आठले तपाईलाई धन्यवाद भन्दछौ | Hamro Otaley Tapailai Dhanyavaad Vandachaw)2 म हुँ जो म हुँ, म हुँ जो म हुँ (4) हल्लेलूयाह (४) ( Ma Hun Jo Ma Hun )4 ( Hallelujah )4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2021-09-12T01:55:09Z</dcterms:created>
  <dcterms:modified xsi:type="dcterms:W3CDTF">2021-09-12T01:59:21Z</dcterms:modified>
</cp:coreProperties>
</file>