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66" r:id="rId3"/>
    <p:sldId id="265" r:id="rId4"/>
    <p:sldId id="264"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23"/>
    <p:restoredTop sz="95775"/>
  </p:normalViewPr>
  <p:slideViewPr>
    <p:cSldViewPr snapToGrid="0" snapToObjects="1">
      <p:cViewPr varScale="1">
        <p:scale>
          <a:sx n="99" d="100"/>
          <a:sy n="99" d="100"/>
        </p:scale>
        <p:origin x="200" y="7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F4067-58C0-C34B-99AF-9865B82730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81C27B-3B2F-354E-8B2D-908078672A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8A62A9-53CE-6F46-87EB-F9C411597D07}"/>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5" name="Footer Placeholder 4">
            <a:extLst>
              <a:ext uri="{FF2B5EF4-FFF2-40B4-BE49-F238E27FC236}">
                <a16:creationId xmlns:a16="http://schemas.microsoft.com/office/drawing/2014/main" id="{7E98B791-DA21-EF4A-ABDC-84562D717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66F39A-DDDC-6345-997D-3F8412495F62}"/>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1126257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886DF-CCD1-4D44-B288-92B47EF3D7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EE71C6-8861-3E45-8283-64E36F17DC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849F48-10A0-EC4C-953D-58BD00D56CF3}"/>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5" name="Footer Placeholder 4">
            <a:extLst>
              <a:ext uri="{FF2B5EF4-FFF2-40B4-BE49-F238E27FC236}">
                <a16:creationId xmlns:a16="http://schemas.microsoft.com/office/drawing/2014/main" id="{22F8460B-7F4B-D440-B1BC-AC12D00B91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DB7E1-F97D-C342-AF90-354FBE8D7865}"/>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2929387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64C51-D59B-384C-8897-5EEB93BB94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2ECB17-9B6B-184D-8766-A421708722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28A768-5CC0-1646-A731-1E471EC65327}"/>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5" name="Footer Placeholder 4">
            <a:extLst>
              <a:ext uri="{FF2B5EF4-FFF2-40B4-BE49-F238E27FC236}">
                <a16:creationId xmlns:a16="http://schemas.microsoft.com/office/drawing/2014/main" id="{F29A0198-CBCC-1441-8D45-1E3E7AE94A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454A14-277E-4045-ABB7-522C7CD09809}"/>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413134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BD698-6A13-C041-B5EE-371CE55B27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E7E6C9-C301-BE41-900B-E0B96651AA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CB4AC0-F788-1A47-A426-F18BEA14D3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88DBA1-1A70-5D45-BBAF-597922C129C1}"/>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6" name="Footer Placeholder 5">
            <a:extLst>
              <a:ext uri="{FF2B5EF4-FFF2-40B4-BE49-F238E27FC236}">
                <a16:creationId xmlns:a16="http://schemas.microsoft.com/office/drawing/2014/main" id="{F24785C8-FB17-A940-A277-A90982A74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D69275-AE74-FB4E-87D7-8308E3F55B30}"/>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1495472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9A4C-D0CD-504C-9853-550D81F3FA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BEE4D5-1050-444F-B9D9-BA41DDF2F2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B80473-0D72-A648-BA2C-156DB0C503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788C45-8F28-624A-8EB0-1D0249693A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E6F0C-3F24-524C-AFF7-27A6E78CDA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45526A-03F0-D944-8211-513B19C402AB}"/>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8" name="Footer Placeholder 7">
            <a:extLst>
              <a:ext uri="{FF2B5EF4-FFF2-40B4-BE49-F238E27FC236}">
                <a16:creationId xmlns:a16="http://schemas.microsoft.com/office/drawing/2014/main" id="{F5341608-0B45-1149-918A-267787B867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34C599-F3E9-5042-ABC0-1507EBB0FB44}"/>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703071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2DF25-8E00-2244-A433-6A5183987A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2642AB-CDED-FA4C-9403-4CAC64195456}"/>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4" name="Footer Placeholder 3">
            <a:extLst>
              <a:ext uri="{FF2B5EF4-FFF2-40B4-BE49-F238E27FC236}">
                <a16:creationId xmlns:a16="http://schemas.microsoft.com/office/drawing/2014/main" id="{E0291BF6-7064-B848-8794-D8F7F75D47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503541-F261-DB47-9D17-79F581742DD4}"/>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2175101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F998FC-9DDF-9C41-9E88-B07840DBF5E3}"/>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3" name="Footer Placeholder 2">
            <a:extLst>
              <a:ext uri="{FF2B5EF4-FFF2-40B4-BE49-F238E27FC236}">
                <a16:creationId xmlns:a16="http://schemas.microsoft.com/office/drawing/2014/main" id="{1A8C67DB-6413-2B40-AF47-22724440D8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0B29CA-C3B1-FE41-8118-08DD0D7A06C1}"/>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163583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0919-7534-DD4A-B1DE-0C55EE9250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56AE36-A0D1-1843-9592-9C7DAC6E14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F12524-E1EC-AB4C-806B-646B5B8104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213DDC-FD56-024D-9EE6-7EE74AA7BB10}"/>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6" name="Footer Placeholder 5">
            <a:extLst>
              <a:ext uri="{FF2B5EF4-FFF2-40B4-BE49-F238E27FC236}">
                <a16:creationId xmlns:a16="http://schemas.microsoft.com/office/drawing/2014/main" id="{B5E9F398-F89D-394F-970D-7D4B7E4979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ABA17E-D454-7646-BB77-8888383F923A}"/>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227690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475EF-B0F2-7C4C-89F4-03ECD955B2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008BF-EA76-0245-88B1-19AB0054C1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83EC97-B7B4-6041-A62D-69C9518BE5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95CC24-47CE-6E42-BF47-F20F7B0C0805}"/>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6" name="Footer Placeholder 5">
            <a:extLst>
              <a:ext uri="{FF2B5EF4-FFF2-40B4-BE49-F238E27FC236}">
                <a16:creationId xmlns:a16="http://schemas.microsoft.com/office/drawing/2014/main" id="{668FE212-FBDD-944D-B85E-31118AE1EC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D1666D-C151-7E4E-9963-CC70C2E2F3B0}"/>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3981317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72BF1-0BE4-5741-8BF1-502FC06DAC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0A9AEE-E993-D74A-B664-BF92269BA9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2B51D-C48F-E548-A530-720386866937}"/>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5" name="Footer Placeholder 4">
            <a:extLst>
              <a:ext uri="{FF2B5EF4-FFF2-40B4-BE49-F238E27FC236}">
                <a16:creationId xmlns:a16="http://schemas.microsoft.com/office/drawing/2014/main" id="{C69A3410-F996-6840-BF81-1DA7D5FAA9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998CF5-1C54-8445-9BB9-79983C3A640A}"/>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1330733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303C53-A02D-694C-AEE2-F78E9D1A64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BCE57-8401-8740-B029-9C5DC208C1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FE8F7D-2661-DF42-9EBB-1111413A6333}"/>
              </a:ext>
            </a:extLst>
          </p:cNvPr>
          <p:cNvSpPr>
            <a:spLocks noGrp="1"/>
          </p:cNvSpPr>
          <p:nvPr>
            <p:ph type="dt" sz="half" idx="10"/>
          </p:nvPr>
        </p:nvSpPr>
        <p:spPr/>
        <p:txBody>
          <a:bodyPr/>
          <a:lstStyle/>
          <a:p>
            <a:fld id="{9E898183-3DF7-9D41-9023-161A8FCA1374}" type="datetimeFigureOut">
              <a:rPr lang="en-US" smtClean="0"/>
              <a:t>9/11/21</a:t>
            </a:fld>
            <a:endParaRPr lang="en-US"/>
          </a:p>
        </p:txBody>
      </p:sp>
      <p:sp>
        <p:nvSpPr>
          <p:cNvPr id="5" name="Footer Placeholder 4">
            <a:extLst>
              <a:ext uri="{FF2B5EF4-FFF2-40B4-BE49-F238E27FC236}">
                <a16:creationId xmlns:a16="http://schemas.microsoft.com/office/drawing/2014/main" id="{C4823198-6AA8-D844-B176-8D1331D688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3588F3-6F1A-6C40-862D-6AC8CD585D1D}"/>
              </a:ext>
            </a:extLst>
          </p:cNvPr>
          <p:cNvSpPr>
            <a:spLocks noGrp="1"/>
          </p:cNvSpPr>
          <p:nvPr>
            <p:ph type="sldNum" sz="quarter" idx="12"/>
          </p:nvPr>
        </p:nvSpPr>
        <p:spPr/>
        <p:txBody>
          <a:bodyPr/>
          <a:lstStyle/>
          <a:p>
            <a:fld id="{C22E899A-FB96-E147-8155-53B76DAF9EE2}" type="slidenum">
              <a:rPr lang="en-US" smtClean="0"/>
              <a:t>‹#›</a:t>
            </a:fld>
            <a:endParaRPr lang="en-US"/>
          </a:p>
        </p:txBody>
      </p:sp>
    </p:spTree>
    <p:extLst>
      <p:ext uri="{BB962C8B-B14F-4D97-AF65-F5344CB8AC3E}">
        <p14:creationId xmlns:p14="http://schemas.microsoft.com/office/powerpoint/2010/main" val="2653621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E3A463-127D-AD41-AC25-1874C57695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8F5D48-0A0C-9B49-AD84-E932FE70D3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FCE06E-0BD8-EB48-9181-1C26480F40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898183-3DF7-9D41-9023-161A8FCA1374}" type="datetimeFigureOut">
              <a:rPr lang="en-US" smtClean="0"/>
              <a:t>9/11/21</a:t>
            </a:fld>
            <a:endParaRPr lang="en-US"/>
          </a:p>
        </p:txBody>
      </p:sp>
      <p:sp>
        <p:nvSpPr>
          <p:cNvPr id="5" name="Footer Placeholder 4">
            <a:extLst>
              <a:ext uri="{FF2B5EF4-FFF2-40B4-BE49-F238E27FC236}">
                <a16:creationId xmlns:a16="http://schemas.microsoft.com/office/drawing/2014/main" id="{1B7CD509-EBF2-4F44-9077-2529F7495F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8A35C1-732A-C746-B427-BC629CB483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E899A-FB96-E147-8155-53B76DAF9EE2}" type="slidenum">
              <a:rPr lang="en-US" smtClean="0"/>
              <a:t>‹#›</a:t>
            </a:fld>
            <a:endParaRPr lang="en-US"/>
          </a:p>
        </p:txBody>
      </p:sp>
    </p:spTree>
    <p:extLst>
      <p:ext uri="{BB962C8B-B14F-4D97-AF65-F5344CB8AC3E}">
        <p14:creationId xmlns:p14="http://schemas.microsoft.com/office/powerpoint/2010/main" val="2318809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5929746"/>
          </a:xfrm>
        </p:spPr>
        <p:txBody>
          <a:bodyPr>
            <a:noAutofit/>
          </a:bodyPr>
          <a:lstStyle/>
          <a:p>
            <a:pPr>
              <a:lnSpc>
                <a:spcPct val="150000"/>
              </a:lnSpc>
            </a:pPr>
            <a:r>
              <a:rPr lang="ne-NP" sz="4300" b="1" dirty="0"/>
              <a:t>सत्य के हो हामीले चाल पायौं हामीले चाल पायौं</a:t>
            </a:r>
            <a:br>
              <a:rPr lang="en-US" sz="4300" b="1" dirty="0"/>
            </a:br>
            <a:r>
              <a:rPr lang="en-US" sz="4300" b="1" dirty="0">
                <a:latin typeface="+mn-lt"/>
              </a:rPr>
              <a:t>Satya K Ho </a:t>
            </a:r>
            <a:r>
              <a:rPr lang="en-US" sz="4300" b="1" dirty="0" err="1">
                <a:latin typeface="+mn-lt"/>
              </a:rPr>
              <a:t>Hamilai</a:t>
            </a:r>
            <a:r>
              <a:rPr lang="en-US" sz="4300" b="1" dirty="0">
                <a:latin typeface="+mn-lt"/>
              </a:rPr>
              <a:t> </a:t>
            </a:r>
            <a:r>
              <a:rPr lang="en-US" sz="4300" b="1" dirty="0" err="1">
                <a:latin typeface="+mn-lt"/>
              </a:rPr>
              <a:t>Chalpaou</a:t>
            </a:r>
            <a:r>
              <a:rPr lang="en-US" sz="4300" b="1" dirty="0">
                <a:latin typeface="+mn-lt"/>
              </a:rPr>
              <a:t> </a:t>
            </a:r>
            <a:r>
              <a:rPr lang="en-US" sz="4300" b="1" dirty="0" err="1">
                <a:latin typeface="+mn-lt"/>
              </a:rPr>
              <a:t>Hamilai</a:t>
            </a:r>
            <a:r>
              <a:rPr lang="en-US" sz="4300" b="1" dirty="0">
                <a:latin typeface="+mn-lt"/>
              </a:rPr>
              <a:t> </a:t>
            </a:r>
            <a:r>
              <a:rPr lang="en-US" sz="4300" b="1" dirty="0" err="1">
                <a:latin typeface="+mn-lt"/>
              </a:rPr>
              <a:t>Chalpaou</a:t>
            </a:r>
            <a:br>
              <a:rPr lang="en-US" sz="4300" b="1" dirty="0"/>
            </a:br>
            <a:r>
              <a:rPr lang="ne-NP" sz="4300" b="1" dirty="0"/>
              <a:t>   स्वर्ग जाने मुल बाटो भेट्टायौं उद्धार आज छ</a:t>
            </a:r>
            <a:br>
              <a:rPr lang="en-US" sz="4300" b="1" dirty="0"/>
            </a:br>
            <a:r>
              <a:rPr lang="en-US" sz="4300" b="1" dirty="0" err="1">
                <a:latin typeface="+mn-lt"/>
              </a:rPr>
              <a:t>Swrogya</a:t>
            </a:r>
            <a:r>
              <a:rPr lang="en-US" sz="4300" b="1" dirty="0">
                <a:latin typeface="+mn-lt"/>
              </a:rPr>
              <a:t> Jane </a:t>
            </a:r>
            <a:r>
              <a:rPr lang="en-US" sz="4300" b="1" dirty="0" err="1">
                <a:latin typeface="+mn-lt"/>
              </a:rPr>
              <a:t>Mul</a:t>
            </a:r>
            <a:r>
              <a:rPr lang="en-US" sz="4300" b="1" dirty="0">
                <a:latin typeface="+mn-lt"/>
              </a:rPr>
              <a:t> </a:t>
            </a:r>
            <a:r>
              <a:rPr lang="en-US" sz="4300" b="1" dirty="0" err="1">
                <a:latin typeface="+mn-lt"/>
              </a:rPr>
              <a:t>Bato</a:t>
            </a:r>
            <a:r>
              <a:rPr lang="en-US" sz="4300" b="1" dirty="0">
                <a:latin typeface="+mn-lt"/>
              </a:rPr>
              <a:t> </a:t>
            </a:r>
            <a:r>
              <a:rPr lang="en-US" sz="4300" b="1" dirty="0" err="1">
                <a:latin typeface="+mn-lt"/>
              </a:rPr>
              <a:t>Vaetaou</a:t>
            </a:r>
            <a:r>
              <a:rPr lang="en-US" sz="4300" b="1" dirty="0">
                <a:latin typeface="+mn-lt"/>
              </a:rPr>
              <a:t> </a:t>
            </a:r>
            <a:r>
              <a:rPr lang="en-US" sz="4300" b="1" dirty="0" err="1">
                <a:latin typeface="+mn-lt"/>
              </a:rPr>
              <a:t>Udar</a:t>
            </a:r>
            <a:r>
              <a:rPr lang="en-US" sz="4300" b="1" dirty="0">
                <a:latin typeface="+mn-lt"/>
              </a:rPr>
              <a:t> </a:t>
            </a:r>
            <a:r>
              <a:rPr lang="en-US" sz="4300" b="1" dirty="0" err="1">
                <a:latin typeface="+mn-lt"/>
              </a:rPr>
              <a:t>Aajacha</a:t>
            </a:r>
            <a:br>
              <a:rPr lang="en-US" sz="4300" b="1" dirty="0"/>
            </a:br>
            <a:r>
              <a:rPr lang="ne-NP" sz="4300" b="1" dirty="0"/>
              <a:t>   यो जीवन स्वर्गमा निश्चय जानेछ (२)</a:t>
            </a:r>
            <a:br>
              <a:rPr lang="en-US" sz="4300" b="1" dirty="0"/>
            </a:br>
            <a:r>
              <a:rPr lang="en-US" sz="4300" b="1" dirty="0" err="1">
                <a:latin typeface="+mn-lt"/>
              </a:rPr>
              <a:t>Yo</a:t>
            </a:r>
            <a:r>
              <a:rPr lang="en-US" sz="4300" b="1" dirty="0">
                <a:latin typeface="+mn-lt"/>
              </a:rPr>
              <a:t> </a:t>
            </a:r>
            <a:r>
              <a:rPr lang="en-US" sz="4300" b="1" dirty="0" err="1">
                <a:latin typeface="+mn-lt"/>
              </a:rPr>
              <a:t>Jiwan</a:t>
            </a:r>
            <a:r>
              <a:rPr lang="en-US" sz="4300" b="1" dirty="0">
                <a:latin typeface="+mn-lt"/>
              </a:rPr>
              <a:t> </a:t>
            </a:r>
            <a:r>
              <a:rPr lang="en-US" sz="4300" b="1" dirty="0" err="1">
                <a:latin typeface="+mn-lt"/>
              </a:rPr>
              <a:t>Sworgya</a:t>
            </a:r>
            <a:r>
              <a:rPr lang="en-US" sz="4300" b="1" dirty="0">
                <a:latin typeface="+mn-lt"/>
              </a:rPr>
              <a:t> </a:t>
            </a:r>
            <a:r>
              <a:rPr lang="en-US" sz="4300" b="1" dirty="0" err="1">
                <a:latin typeface="+mn-lt"/>
              </a:rPr>
              <a:t>Nishaya</a:t>
            </a:r>
            <a:r>
              <a:rPr lang="en-US" sz="4300" b="1" dirty="0">
                <a:latin typeface="+mn-lt"/>
              </a:rPr>
              <a:t> Jane Cha (2)</a:t>
            </a:r>
          </a:p>
        </p:txBody>
      </p:sp>
    </p:spTree>
    <p:extLst>
      <p:ext uri="{BB962C8B-B14F-4D97-AF65-F5344CB8AC3E}">
        <p14:creationId xmlns:p14="http://schemas.microsoft.com/office/powerpoint/2010/main" val="994145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885709"/>
          </a:xfrm>
        </p:spPr>
        <p:txBody>
          <a:bodyPr>
            <a:noAutofit/>
          </a:bodyPr>
          <a:lstStyle/>
          <a:p>
            <a:pPr>
              <a:lnSpc>
                <a:spcPct val="150000"/>
              </a:lnSpc>
            </a:pPr>
            <a:r>
              <a:rPr lang="ne-NP" sz="4400" b="1" dirty="0"/>
              <a:t>धानको बाला आलिमा लरबर आलिमा लरबर</a:t>
            </a:r>
            <a:br>
              <a:rPr lang="en-US" sz="4400" b="1" dirty="0"/>
            </a:br>
            <a:r>
              <a:rPr lang="en-US" sz="4400" b="1" dirty="0" err="1">
                <a:latin typeface="+mn-lt"/>
              </a:rPr>
              <a:t>Dhanko</a:t>
            </a:r>
            <a:r>
              <a:rPr lang="en-US" sz="4400" b="1" dirty="0">
                <a:latin typeface="+mn-lt"/>
              </a:rPr>
              <a:t> </a:t>
            </a:r>
            <a:r>
              <a:rPr lang="en-US" sz="4400" b="1" dirty="0" err="1">
                <a:latin typeface="+mn-lt"/>
              </a:rPr>
              <a:t>Bala</a:t>
            </a:r>
            <a:r>
              <a:rPr lang="en-US" sz="4400" b="1" dirty="0">
                <a:latin typeface="+mn-lt"/>
              </a:rPr>
              <a:t> </a:t>
            </a:r>
            <a:r>
              <a:rPr lang="en-US" sz="4400" b="1" dirty="0" err="1">
                <a:latin typeface="+mn-lt"/>
              </a:rPr>
              <a:t>Alima</a:t>
            </a:r>
            <a:r>
              <a:rPr lang="en-US" sz="4400" b="1" dirty="0">
                <a:latin typeface="+mn-lt"/>
              </a:rPr>
              <a:t> </a:t>
            </a:r>
            <a:r>
              <a:rPr lang="en-US" sz="4400" b="1" dirty="0" err="1">
                <a:latin typeface="+mn-lt"/>
              </a:rPr>
              <a:t>Larabar</a:t>
            </a:r>
            <a:r>
              <a:rPr lang="en-US" sz="4400" b="1" dirty="0">
                <a:latin typeface="+mn-lt"/>
              </a:rPr>
              <a:t> </a:t>
            </a:r>
            <a:r>
              <a:rPr lang="en-US" sz="4400" b="1" dirty="0" err="1">
                <a:latin typeface="+mn-lt"/>
              </a:rPr>
              <a:t>Alima</a:t>
            </a:r>
            <a:r>
              <a:rPr lang="en-US" sz="4400" b="1" dirty="0">
                <a:latin typeface="+mn-lt"/>
              </a:rPr>
              <a:t> </a:t>
            </a:r>
            <a:r>
              <a:rPr lang="en-US" sz="4400" b="1" dirty="0" err="1">
                <a:latin typeface="+mn-lt"/>
              </a:rPr>
              <a:t>Larabar</a:t>
            </a:r>
            <a:br>
              <a:rPr lang="en-US" sz="4400" b="1" dirty="0"/>
            </a:br>
            <a:r>
              <a:rPr lang="ne-NP" sz="4400" b="1" dirty="0"/>
              <a:t>   येशूको माया सबैलाई बराबर</a:t>
            </a:r>
            <a:br>
              <a:rPr lang="en-US" sz="4400" b="1" dirty="0"/>
            </a:br>
            <a:r>
              <a:rPr lang="en-US" sz="4400" b="1" dirty="0" err="1">
                <a:latin typeface="+mn-lt"/>
                <a:cs typeface="+mn-cs"/>
              </a:rPr>
              <a:t>Yeshuko</a:t>
            </a:r>
            <a:r>
              <a:rPr lang="en-US" sz="4400" b="1" dirty="0">
                <a:latin typeface="+mn-lt"/>
                <a:cs typeface="+mn-cs"/>
              </a:rPr>
              <a:t> Maya </a:t>
            </a:r>
            <a:r>
              <a:rPr lang="en-US" sz="4400" b="1" dirty="0" err="1">
                <a:latin typeface="+mn-lt"/>
                <a:cs typeface="+mn-cs"/>
              </a:rPr>
              <a:t>Sabailai</a:t>
            </a:r>
            <a:r>
              <a:rPr lang="en-US" sz="4400" b="1" dirty="0">
                <a:latin typeface="+mn-lt"/>
                <a:cs typeface="+mn-cs"/>
              </a:rPr>
              <a:t> </a:t>
            </a:r>
            <a:r>
              <a:rPr lang="en-US" sz="4400" b="1" dirty="0" err="1">
                <a:latin typeface="+mn-lt"/>
                <a:cs typeface="+mn-cs"/>
              </a:rPr>
              <a:t>Barabar</a:t>
            </a:r>
            <a:r>
              <a:rPr lang="ne-NP" sz="4400" b="1" dirty="0">
                <a:latin typeface="+mn-lt"/>
                <a:cs typeface="+mn-cs"/>
              </a:rPr>
              <a:t> </a:t>
            </a:r>
            <a:br>
              <a:rPr lang="en-US" sz="4400" b="1" dirty="0"/>
            </a:br>
            <a:r>
              <a:rPr lang="ne-NP" sz="4400" b="1" dirty="0"/>
              <a:t>सुन यो खबर</a:t>
            </a:r>
            <a:r>
              <a:rPr lang="en-US" sz="4400" b="1" dirty="0"/>
              <a:t>, </a:t>
            </a:r>
            <a:r>
              <a:rPr lang="ne-NP" sz="4400" b="1" dirty="0"/>
              <a:t>यो खबर सुनेर निर्णय सरासर (२)</a:t>
            </a:r>
            <a:br>
              <a:rPr lang="en-US" sz="4400" b="1" dirty="0"/>
            </a:br>
            <a:r>
              <a:rPr lang="en-US" sz="4400" b="1" dirty="0">
                <a:latin typeface="+mn-lt"/>
              </a:rPr>
              <a:t>( </a:t>
            </a:r>
            <a:r>
              <a:rPr lang="en-US" sz="4400" b="1" dirty="0" err="1">
                <a:latin typeface="+mn-lt"/>
              </a:rPr>
              <a:t>Suna</a:t>
            </a:r>
            <a:r>
              <a:rPr lang="en-US" sz="4400" b="1" dirty="0">
                <a:latin typeface="+mn-lt"/>
              </a:rPr>
              <a:t> </a:t>
            </a:r>
            <a:r>
              <a:rPr lang="en-US" sz="4400" b="1" dirty="0" err="1">
                <a:latin typeface="+mn-lt"/>
              </a:rPr>
              <a:t>Yo</a:t>
            </a:r>
            <a:r>
              <a:rPr lang="en-US" sz="4400" b="1" dirty="0">
                <a:latin typeface="+mn-lt"/>
              </a:rPr>
              <a:t> Khabar, </a:t>
            </a:r>
            <a:r>
              <a:rPr lang="en-US" sz="4400" b="1" dirty="0" err="1">
                <a:latin typeface="+mn-lt"/>
              </a:rPr>
              <a:t>Yo</a:t>
            </a:r>
            <a:r>
              <a:rPr lang="en-US" sz="4400" b="1" dirty="0">
                <a:latin typeface="+mn-lt"/>
              </a:rPr>
              <a:t> Khabar </a:t>
            </a:r>
            <a:r>
              <a:rPr lang="en-US" sz="4400" b="1" dirty="0" err="1">
                <a:latin typeface="+mn-lt"/>
              </a:rPr>
              <a:t>Sunaiyera</a:t>
            </a:r>
            <a:r>
              <a:rPr lang="en-US" sz="4400" b="1" dirty="0">
                <a:latin typeface="+mn-lt"/>
              </a:rPr>
              <a:t> </a:t>
            </a:r>
            <a:r>
              <a:rPr lang="en-US" sz="4400" b="1" dirty="0" err="1">
                <a:latin typeface="+mn-lt"/>
              </a:rPr>
              <a:t>Nirya</a:t>
            </a:r>
            <a:r>
              <a:rPr lang="en-US" sz="4400" b="1" dirty="0">
                <a:latin typeface="+mn-lt"/>
              </a:rPr>
              <a:t> </a:t>
            </a:r>
            <a:r>
              <a:rPr lang="en-US" sz="4400" b="1" dirty="0" err="1">
                <a:latin typeface="+mn-lt"/>
              </a:rPr>
              <a:t>Sarasar</a:t>
            </a:r>
            <a:r>
              <a:rPr lang="en-US" sz="4400" b="1" dirty="0">
                <a:latin typeface="+mn-lt"/>
              </a:rPr>
              <a:t> </a:t>
            </a:r>
            <a:endParaRPr lang="en-US" sz="4400" b="1" dirty="0">
              <a:latin typeface="+mn-lt"/>
              <a:cs typeface="Times New Roman" panose="02020603050405020304" pitchFamily="18" charset="0"/>
            </a:endParaRPr>
          </a:p>
        </p:txBody>
      </p:sp>
    </p:spTree>
    <p:extLst>
      <p:ext uri="{BB962C8B-B14F-4D97-AF65-F5344CB8AC3E}">
        <p14:creationId xmlns:p14="http://schemas.microsoft.com/office/powerpoint/2010/main" val="3675638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55417"/>
            <a:ext cx="12192000" cy="6802583"/>
          </a:xfrm>
        </p:spPr>
        <p:txBody>
          <a:bodyPr>
            <a:noAutofit/>
          </a:bodyPr>
          <a:lstStyle/>
          <a:p>
            <a:pPr>
              <a:lnSpc>
                <a:spcPct val="150000"/>
              </a:lnSpc>
            </a:pPr>
            <a:r>
              <a:rPr lang="ne-NP" sz="3800" b="1" dirty="0"/>
              <a:t>२. दाजु भाई हे दिदि बहिनी हे दिदि बहिनी</a:t>
            </a:r>
            <a:br>
              <a:rPr lang="en-US" sz="3800" b="1" dirty="0"/>
            </a:br>
            <a:r>
              <a:rPr lang="en-US" sz="3800" b="1" dirty="0" err="1">
                <a:latin typeface="+mn-lt"/>
              </a:rPr>
              <a:t>Daju</a:t>
            </a:r>
            <a:r>
              <a:rPr lang="en-US" sz="3800" b="1" dirty="0">
                <a:latin typeface="+mn-lt"/>
              </a:rPr>
              <a:t> Bhai </a:t>
            </a:r>
            <a:r>
              <a:rPr lang="en-US" sz="3800" b="1" dirty="0" err="1">
                <a:latin typeface="+mn-lt"/>
              </a:rPr>
              <a:t>Hae</a:t>
            </a:r>
            <a:r>
              <a:rPr lang="en-US" sz="3800" b="1" dirty="0">
                <a:latin typeface="+mn-lt"/>
              </a:rPr>
              <a:t> Dede </a:t>
            </a:r>
            <a:r>
              <a:rPr lang="en-US" sz="3800" b="1" dirty="0" err="1">
                <a:latin typeface="+mn-lt"/>
              </a:rPr>
              <a:t>Bahine</a:t>
            </a:r>
            <a:br>
              <a:rPr lang="en-US" sz="3800" b="1" dirty="0"/>
            </a:br>
            <a:r>
              <a:rPr lang="ne-NP" sz="3800" b="1" dirty="0"/>
              <a:t>   आज सुनी भोली त के होली जीवन छोटो छ</a:t>
            </a:r>
            <a:br>
              <a:rPr lang="en-US" sz="3800" b="1" dirty="0"/>
            </a:br>
            <a:r>
              <a:rPr lang="en-US" sz="3800" b="1" dirty="0" err="1">
                <a:latin typeface="+mn-lt"/>
              </a:rPr>
              <a:t>Aaja</a:t>
            </a:r>
            <a:r>
              <a:rPr lang="en-US" sz="3800" b="1" dirty="0">
                <a:latin typeface="+mn-lt"/>
              </a:rPr>
              <a:t> </a:t>
            </a:r>
            <a:r>
              <a:rPr lang="en-US" sz="3800" b="1" dirty="0" err="1">
                <a:latin typeface="+mn-lt"/>
              </a:rPr>
              <a:t>Sune</a:t>
            </a:r>
            <a:r>
              <a:rPr lang="en-US" sz="3800" b="1" dirty="0">
                <a:latin typeface="+mn-lt"/>
              </a:rPr>
              <a:t> </a:t>
            </a:r>
            <a:r>
              <a:rPr lang="en-US" sz="3800" b="1" dirty="0" err="1">
                <a:latin typeface="+mn-lt"/>
              </a:rPr>
              <a:t>Voli</a:t>
            </a:r>
            <a:r>
              <a:rPr lang="en-US" sz="3800" b="1" dirty="0">
                <a:latin typeface="+mn-lt"/>
              </a:rPr>
              <a:t> </a:t>
            </a:r>
            <a:r>
              <a:rPr lang="en-US" sz="3800" b="1" dirty="0" err="1">
                <a:latin typeface="+mn-lt"/>
              </a:rPr>
              <a:t>Tah</a:t>
            </a:r>
            <a:r>
              <a:rPr lang="en-US" sz="3800" b="1" dirty="0">
                <a:latin typeface="+mn-lt"/>
              </a:rPr>
              <a:t> K Holi </a:t>
            </a:r>
            <a:r>
              <a:rPr lang="en-US" sz="3800" b="1" dirty="0" err="1">
                <a:latin typeface="+mn-lt"/>
              </a:rPr>
              <a:t>Jiwan</a:t>
            </a:r>
            <a:r>
              <a:rPr lang="en-US" sz="3800" b="1" dirty="0">
                <a:latin typeface="+mn-lt"/>
              </a:rPr>
              <a:t> </a:t>
            </a:r>
            <a:r>
              <a:rPr lang="en-US" sz="3800" b="1" dirty="0" err="1">
                <a:latin typeface="+mn-lt"/>
              </a:rPr>
              <a:t>Choto</a:t>
            </a:r>
            <a:r>
              <a:rPr lang="en-US" sz="3800" b="1" dirty="0">
                <a:latin typeface="+mn-lt"/>
              </a:rPr>
              <a:t> Cha</a:t>
            </a:r>
            <a:br>
              <a:rPr lang="en-US" sz="3800" b="1" dirty="0"/>
            </a:br>
            <a:r>
              <a:rPr lang="ne-NP" sz="3800" b="1" dirty="0"/>
              <a:t>   यो पापी संसारमा बाँच्न गाह्रे छ (२)</a:t>
            </a:r>
            <a:br>
              <a:rPr lang="en-US" sz="3800" b="1" dirty="0"/>
            </a:br>
            <a:r>
              <a:rPr lang="en-US" sz="3800" b="1" dirty="0" err="1">
                <a:latin typeface="+mn-lt"/>
              </a:rPr>
              <a:t>Yo</a:t>
            </a:r>
            <a:r>
              <a:rPr lang="en-US" sz="3800" b="1" dirty="0">
                <a:latin typeface="+mn-lt"/>
              </a:rPr>
              <a:t> </a:t>
            </a:r>
            <a:r>
              <a:rPr lang="en-US" sz="3800" b="1" dirty="0" err="1">
                <a:latin typeface="+mn-lt"/>
              </a:rPr>
              <a:t>Papi</a:t>
            </a:r>
            <a:r>
              <a:rPr lang="en-US" sz="3800" b="1" dirty="0">
                <a:latin typeface="+mn-lt"/>
              </a:rPr>
              <a:t> </a:t>
            </a:r>
            <a:r>
              <a:rPr lang="en-US" sz="3800" b="1" dirty="0" err="1">
                <a:latin typeface="+mn-lt"/>
              </a:rPr>
              <a:t>Sansarma</a:t>
            </a:r>
            <a:r>
              <a:rPr lang="en-US" sz="3800" b="1" dirty="0">
                <a:latin typeface="+mn-lt"/>
              </a:rPr>
              <a:t> </a:t>
            </a:r>
            <a:r>
              <a:rPr lang="en-US" sz="3800" b="1" dirty="0" err="1">
                <a:latin typeface="+mn-lt"/>
              </a:rPr>
              <a:t>Bachnai</a:t>
            </a:r>
            <a:r>
              <a:rPr lang="en-US" sz="3800" b="1" dirty="0">
                <a:latin typeface="+mn-lt"/>
              </a:rPr>
              <a:t> Garo Cha </a:t>
            </a:r>
            <a:br>
              <a:rPr lang="en-US" sz="3800" b="1" dirty="0"/>
            </a:br>
            <a:r>
              <a:rPr lang="en-US" sz="3800" b="1" dirty="0" err="1">
                <a:latin typeface="+mn-lt"/>
              </a:rPr>
              <a:t>Aae</a:t>
            </a:r>
            <a:r>
              <a:rPr lang="en-US" sz="3800" b="1" dirty="0">
                <a:latin typeface="+mn-lt"/>
              </a:rPr>
              <a:t> </a:t>
            </a:r>
            <a:r>
              <a:rPr lang="en-US" sz="3800" b="1" dirty="0" err="1">
                <a:latin typeface="+mn-lt"/>
              </a:rPr>
              <a:t>Jiwan</a:t>
            </a:r>
            <a:r>
              <a:rPr lang="en-US" sz="3800" b="1" dirty="0">
                <a:latin typeface="+mn-lt"/>
              </a:rPr>
              <a:t> </a:t>
            </a:r>
            <a:r>
              <a:rPr lang="en-US" sz="3800" b="1" dirty="0" err="1">
                <a:latin typeface="+mn-lt"/>
              </a:rPr>
              <a:t>Choto</a:t>
            </a:r>
            <a:r>
              <a:rPr lang="en-US" sz="3800" b="1" dirty="0">
                <a:latin typeface="+mn-lt"/>
              </a:rPr>
              <a:t> Cha </a:t>
            </a:r>
            <a:br>
              <a:rPr lang="en-US" sz="3800" b="1" dirty="0">
                <a:latin typeface="+mn-lt"/>
              </a:rPr>
            </a:br>
            <a:r>
              <a:rPr lang="en-US" sz="3800" b="1" dirty="0" err="1">
                <a:latin typeface="+mn-lt"/>
              </a:rPr>
              <a:t>Yo</a:t>
            </a:r>
            <a:r>
              <a:rPr lang="en-US" sz="3800" b="1" dirty="0">
                <a:latin typeface="+mn-lt"/>
              </a:rPr>
              <a:t> </a:t>
            </a:r>
            <a:r>
              <a:rPr lang="en-US" sz="3800" b="1" dirty="0" err="1">
                <a:latin typeface="+mn-lt"/>
              </a:rPr>
              <a:t>Papi</a:t>
            </a:r>
            <a:r>
              <a:rPr lang="en-US" sz="3800" b="1" dirty="0">
                <a:latin typeface="+mn-lt"/>
              </a:rPr>
              <a:t> </a:t>
            </a:r>
            <a:r>
              <a:rPr lang="en-US" sz="3800" b="1" dirty="0" err="1">
                <a:latin typeface="+mn-lt"/>
              </a:rPr>
              <a:t>Sansarma</a:t>
            </a:r>
            <a:r>
              <a:rPr lang="en-US" sz="3800" b="1" dirty="0">
                <a:latin typeface="+mn-lt"/>
              </a:rPr>
              <a:t> </a:t>
            </a:r>
            <a:r>
              <a:rPr lang="en-US" sz="3800" b="1" dirty="0" err="1">
                <a:latin typeface="+mn-lt"/>
              </a:rPr>
              <a:t>Bachnai</a:t>
            </a:r>
            <a:r>
              <a:rPr lang="en-US" sz="3800" b="1" dirty="0">
                <a:latin typeface="+mn-lt"/>
              </a:rPr>
              <a:t> Garo Cha </a:t>
            </a:r>
          </a:p>
        </p:txBody>
      </p:sp>
    </p:spTree>
    <p:extLst>
      <p:ext uri="{BB962C8B-B14F-4D97-AF65-F5344CB8AC3E}">
        <p14:creationId xmlns:p14="http://schemas.microsoft.com/office/powerpoint/2010/main" val="4214042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303819"/>
          </a:xfrm>
        </p:spPr>
        <p:txBody>
          <a:bodyPr>
            <a:noAutofit/>
          </a:bodyPr>
          <a:lstStyle/>
          <a:p>
            <a:pPr>
              <a:lnSpc>
                <a:spcPct val="150000"/>
              </a:lnSpc>
            </a:pPr>
            <a:r>
              <a:rPr lang="ne-NP" sz="4000" b="1" dirty="0"/>
              <a:t>३. येशू हाम्रो स्वर्गको साँचो स्वर्गको साँचो</a:t>
            </a:r>
            <a:br>
              <a:rPr lang="en-US" sz="4000" b="1" dirty="0"/>
            </a:br>
            <a:r>
              <a:rPr lang="en-US" sz="4000" b="1" dirty="0" err="1">
                <a:latin typeface="+mn-lt"/>
              </a:rPr>
              <a:t>Yeshu</a:t>
            </a:r>
            <a:r>
              <a:rPr lang="en-US" sz="4000" b="1" dirty="0">
                <a:latin typeface="+mn-lt"/>
              </a:rPr>
              <a:t> </a:t>
            </a:r>
            <a:r>
              <a:rPr lang="en-US" sz="4000" b="1" dirty="0" err="1">
                <a:latin typeface="+mn-lt"/>
              </a:rPr>
              <a:t>Hamro</a:t>
            </a:r>
            <a:r>
              <a:rPr lang="en-US" sz="4000" b="1" dirty="0">
                <a:latin typeface="+mn-lt"/>
              </a:rPr>
              <a:t> </a:t>
            </a:r>
            <a:r>
              <a:rPr lang="en-US" sz="4000" b="1" dirty="0" err="1">
                <a:latin typeface="+mn-lt"/>
              </a:rPr>
              <a:t>Sworgako</a:t>
            </a:r>
            <a:r>
              <a:rPr lang="en-US" sz="4000" b="1" dirty="0">
                <a:latin typeface="+mn-lt"/>
              </a:rPr>
              <a:t> </a:t>
            </a:r>
            <a:r>
              <a:rPr lang="en-US" sz="4000" b="1" dirty="0" err="1">
                <a:latin typeface="+mn-lt"/>
              </a:rPr>
              <a:t>Sacho</a:t>
            </a:r>
            <a:r>
              <a:rPr lang="en-US" sz="4000" b="1" dirty="0">
                <a:latin typeface="+mn-lt"/>
              </a:rPr>
              <a:t> </a:t>
            </a:r>
            <a:r>
              <a:rPr lang="en-US" sz="4000" b="1" dirty="0" err="1">
                <a:latin typeface="+mn-lt"/>
              </a:rPr>
              <a:t>Sworgako</a:t>
            </a:r>
            <a:r>
              <a:rPr lang="en-US" sz="4000" b="1" dirty="0">
                <a:latin typeface="+mn-lt"/>
              </a:rPr>
              <a:t> </a:t>
            </a:r>
            <a:r>
              <a:rPr lang="en-US" sz="4000" b="1" dirty="0" err="1">
                <a:latin typeface="+mn-lt"/>
              </a:rPr>
              <a:t>Sacho</a:t>
            </a:r>
            <a:br>
              <a:rPr lang="en-US" sz="4000" b="1" dirty="0"/>
            </a:br>
            <a:r>
              <a:rPr lang="ne-NP" sz="4000" b="1" dirty="0"/>
              <a:t>   येशू बिना यो जीवन अधुरो सम्झ नुझन</a:t>
            </a:r>
            <a:br>
              <a:rPr lang="en-US" sz="4000" b="1" dirty="0"/>
            </a:br>
            <a:r>
              <a:rPr lang="en-US" sz="4000" b="1" dirty="0" err="1">
                <a:latin typeface="+mn-lt"/>
              </a:rPr>
              <a:t>Yeshu</a:t>
            </a:r>
            <a:r>
              <a:rPr lang="en-US" sz="4000" b="1" dirty="0">
                <a:latin typeface="+mn-lt"/>
              </a:rPr>
              <a:t> Bina </a:t>
            </a:r>
            <a:r>
              <a:rPr lang="en-US" sz="4000" b="1" dirty="0" err="1">
                <a:latin typeface="+mn-lt"/>
              </a:rPr>
              <a:t>Yo</a:t>
            </a:r>
            <a:r>
              <a:rPr lang="en-US" sz="4000" b="1" dirty="0">
                <a:latin typeface="+mn-lt"/>
              </a:rPr>
              <a:t> </a:t>
            </a:r>
            <a:r>
              <a:rPr lang="en-US" sz="4000" b="1" dirty="0" err="1">
                <a:latin typeface="+mn-lt"/>
              </a:rPr>
              <a:t>Jiwan</a:t>
            </a:r>
            <a:r>
              <a:rPr lang="en-US" sz="4000" b="1" dirty="0">
                <a:latin typeface="+mn-lt"/>
              </a:rPr>
              <a:t> </a:t>
            </a:r>
            <a:r>
              <a:rPr lang="en-US" sz="4000" b="1" dirty="0" err="1">
                <a:latin typeface="+mn-lt"/>
              </a:rPr>
              <a:t>Ahduro</a:t>
            </a:r>
            <a:r>
              <a:rPr lang="en-US" sz="4000" b="1" dirty="0">
                <a:latin typeface="+mn-lt"/>
              </a:rPr>
              <a:t> </a:t>
            </a:r>
            <a:r>
              <a:rPr lang="en-US" sz="4000" b="1" dirty="0" err="1">
                <a:latin typeface="+mn-lt"/>
              </a:rPr>
              <a:t>Samjha</a:t>
            </a:r>
            <a:r>
              <a:rPr lang="en-US" sz="4000" b="1" dirty="0">
                <a:latin typeface="+mn-lt"/>
              </a:rPr>
              <a:t> </a:t>
            </a:r>
            <a:r>
              <a:rPr lang="en-US" sz="4000" b="1" dirty="0" err="1">
                <a:latin typeface="+mn-lt"/>
              </a:rPr>
              <a:t>Bujhna</a:t>
            </a:r>
            <a:br>
              <a:rPr lang="en-US" sz="4000" b="1" dirty="0"/>
            </a:br>
            <a:r>
              <a:rPr lang="ne-NP" sz="4000" b="1" dirty="0"/>
              <a:t>   आत्मालाई बचाउन गाह्रो नमान (२)</a:t>
            </a:r>
            <a:br>
              <a:rPr lang="en-US" sz="4000" b="1" dirty="0"/>
            </a:br>
            <a:r>
              <a:rPr lang="en-US" sz="4000" b="1" dirty="0" err="1">
                <a:latin typeface="+mn-lt"/>
              </a:rPr>
              <a:t>Aatmalai</a:t>
            </a:r>
            <a:r>
              <a:rPr lang="en-US" sz="4000" b="1" dirty="0">
                <a:latin typeface="+mn-lt"/>
              </a:rPr>
              <a:t> </a:t>
            </a:r>
            <a:r>
              <a:rPr lang="en-US" sz="4000" b="1" dirty="0" err="1">
                <a:latin typeface="+mn-lt"/>
              </a:rPr>
              <a:t>Bachauna</a:t>
            </a:r>
            <a:r>
              <a:rPr lang="en-US" sz="4000" b="1" dirty="0">
                <a:latin typeface="+mn-lt"/>
              </a:rPr>
              <a:t> Garo </a:t>
            </a:r>
            <a:r>
              <a:rPr lang="en-US" sz="4000" b="1" dirty="0" err="1">
                <a:latin typeface="+mn-lt"/>
              </a:rPr>
              <a:t>Namana</a:t>
            </a:r>
            <a:r>
              <a:rPr lang="en-US" sz="4000" b="1" dirty="0">
                <a:latin typeface="+mn-lt"/>
              </a:rPr>
              <a:t> </a:t>
            </a:r>
            <a:r>
              <a:rPr lang="en-US" sz="4000" b="1" dirty="0" err="1">
                <a:latin typeface="+mn-lt"/>
              </a:rPr>
              <a:t>Aae</a:t>
            </a:r>
            <a:r>
              <a:rPr lang="en-US" sz="4000" b="1" dirty="0">
                <a:latin typeface="+mn-lt"/>
              </a:rPr>
              <a:t> </a:t>
            </a:r>
            <a:r>
              <a:rPr lang="en-US" sz="4000" b="1" dirty="0" err="1">
                <a:latin typeface="+mn-lt"/>
              </a:rPr>
              <a:t>Samjha</a:t>
            </a:r>
            <a:r>
              <a:rPr lang="en-US" sz="4000" b="1" dirty="0">
                <a:latin typeface="+mn-lt"/>
              </a:rPr>
              <a:t> </a:t>
            </a:r>
            <a:r>
              <a:rPr lang="en-US" sz="4000" b="1" dirty="0" err="1">
                <a:latin typeface="+mn-lt"/>
              </a:rPr>
              <a:t>Bujhna</a:t>
            </a:r>
            <a:br>
              <a:rPr lang="en-US" sz="4000" b="1" dirty="0">
                <a:latin typeface="+mn-lt"/>
              </a:rPr>
            </a:br>
            <a:r>
              <a:rPr lang="en-US" sz="4000" b="1" dirty="0" err="1">
                <a:latin typeface="+mn-lt"/>
              </a:rPr>
              <a:t>Aatmalai</a:t>
            </a:r>
            <a:r>
              <a:rPr lang="en-US" sz="4000" b="1" dirty="0">
                <a:latin typeface="+mn-lt"/>
              </a:rPr>
              <a:t> </a:t>
            </a:r>
            <a:r>
              <a:rPr lang="en-US" sz="4000" b="1" dirty="0" err="1">
                <a:latin typeface="+mn-lt"/>
              </a:rPr>
              <a:t>Bachauna</a:t>
            </a:r>
            <a:r>
              <a:rPr lang="en-US" sz="4000" b="1" dirty="0">
                <a:latin typeface="+mn-lt"/>
              </a:rPr>
              <a:t> Garo </a:t>
            </a:r>
            <a:r>
              <a:rPr lang="en-US" sz="4000" b="1" dirty="0" err="1">
                <a:latin typeface="+mn-lt"/>
              </a:rPr>
              <a:t>Namana</a:t>
            </a:r>
            <a:endParaRPr lang="en-US" sz="4000" b="1" dirty="0">
              <a:latin typeface="+mn-lt"/>
            </a:endParaRPr>
          </a:p>
        </p:txBody>
      </p:sp>
    </p:spTree>
    <p:extLst>
      <p:ext uri="{BB962C8B-B14F-4D97-AF65-F5344CB8AC3E}">
        <p14:creationId xmlns:p14="http://schemas.microsoft.com/office/powerpoint/2010/main" val="2722992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224</Words>
  <Application>Microsoft Macintosh PowerPoint</Application>
  <PresentationFormat>Widescreen</PresentationFormat>
  <Paragraphs>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सत्य के हो हामीले चाल पायौं हामीले चाल पायौं Satya K Ho Hamilai Chalpaou Hamilai Chalpaou    स्वर्ग जाने मुल बाटो भेट्टायौं उद्धार आज छ Swrogya Jane Mul Bato Vaetaou Udar Aajacha    यो जीवन स्वर्गमा निश्चय जानेछ (२) Yo Jiwan Sworgya Nishaya Jane Cha (2)</vt:lpstr>
      <vt:lpstr>धानको बाला आलिमा लरबर आलिमा लरबर Dhanko Bala Alima Larabar Alima Larabar    येशूको माया सबैलाई बराबर Yeshuko Maya Sabailai Barabar  सुन यो खबर, यो खबर सुनेर निर्णय सरासर (२) ( Suna Yo Khabar, Yo Khabar Sunaiyera Nirya Sarasar </vt:lpstr>
      <vt:lpstr>२. दाजु भाई हे दिदि बहिनी हे दिदि बहिनी Daju Bhai Hae Dede Bahine    आज सुनी भोली त के होली जीवन छोटो छ Aaja Sune Voli Tah K Holi Jiwan Choto Cha    यो पापी संसारमा बाँच्न गाह्रे छ (२) Yo Papi Sansarma Bachnai Garo Cha  Aae Jiwan Choto Cha  Yo Papi Sansarma Bachnai Garo Cha </vt:lpstr>
      <vt:lpstr>३. येशू हाम्रो स्वर्गको साँचो स्वर्गको साँचो Yeshu Hamro Sworgako Sacho Sworgako Sacho    येशू बिना यो जीवन अधुरो सम्झ नुझन Yeshu Bina Yo Jiwan Ahduro Samjha Bujhna    आत्मालाई बचाउन गाह्रो नमान (२) Aatmalai Bachauna Garo Namana Aae Samjha Bujhna Aatmalai Bachauna Garo Namana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सत्य के हो हामीले चाल पायौं हामीले चाल पायौं Satya K Ho Hamilai Chalpaou Hamilai Chalpaou    स्वर्ग जाने मुल बाटो भेट्टायौं उद्धार आज छ Swrogya Jane Mul Bato Vaetaou Udar Aajacha    यो जीवन स्वर्गमा निश्चय जानेछ (२) Yo Jiwan Sworgya Nishaya Jane Cha (2)</dc:title>
  <dc:creator>Bhuwan Basnet</dc:creator>
  <cp:lastModifiedBy>Bhuwan Basnet</cp:lastModifiedBy>
  <cp:revision>1</cp:revision>
  <dcterms:created xsi:type="dcterms:W3CDTF">2021-09-12T01:26:39Z</dcterms:created>
  <dcterms:modified xsi:type="dcterms:W3CDTF">2021-09-12T01:34:53Z</dcterms:modified>
</cp:coreProperties>
</file>