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94" r:id="rId2"/>
    <p:sldId id="295"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71"/>
    <p:restoredTop sz="95755"/>
  </p:normalViewPr>
  <p:slideViewPr>
    <p:cSldViewPr snapToGrid="0" snapToObjects="1">
      <p:cViewPr varScale="1">
        <p:scale>
          <a:sx n="49" d="100"/>
          <a:sy n="49" d="100"/>
        </p:scale>
        <p:origin x="168" y="14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E5F12-4F3A-0643-AFAB-25A6F3FC41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BB75A8-418D-CC42-BC6A-824B65D97A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D07EA5-4499-1C4F-8B65-F20A9AE4C294}"/>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5" name="Footer Placeholder 4">
            <a:extLst>
              <a:ext uri="{FF2B5EF4-FFF2-40B4-BE49-F238E27FC236}">
                <a16:creationId xmlns:a16="http://schemas.microsoft.com/office/drawing/2014/main" id="{65ED8446-7F0D-F242-9EE7-83FFC5CD69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577FE9-1E04-8D4A-ADE5-208C30963F5B}"/>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3348542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F2C67-930A-864A-9D42-4C7A69617C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6D6DBC-3EAE-1A4B-9BB0-8D1E335610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AE1E42-9484-2A4C-8E6E-4E8D2CCC33BE}"/>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5" name="Footer Placeholder 4">
            <a:extLst>
              <a:ext uri="{FF2B5EF4-FFF2-40B4-BE49-F238E27FC236}">
                <a16:creationId xmlns:a16="http://schemas.microsoft.com/office/drawing/2014/main" id="{1B7A221C-3242-4243-B378-909A062F9A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C755D7-7D6A-764D-B94D-C662E44F34BA}"/>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612399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C52A-177C-2348-8577-63C90FC0AF7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B3CED52-6A84-0948-B5C1-09E7F5962F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D6FF6D-37E1-A348-8431-C6C7B511607D}"/>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5" name="Footer Placeholder 4">
            <a:extLst>
              <a:ext uri="{FF2B5EF4-FFF2-40B4-BE49-F238E27FC236}">
                <a16:creationId xmlns:a16="http://schemas.microsoft.com/office/drawing/2014/main" id="{FCEAD623-16B4-A745-BDAD-6368445715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22AA57-D27A-2F46-BFD7-8F1D5F7901FE}"/>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856606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7F767-A27D-FA40-9BA7-6CA2661263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124B67-999D-0042-B66D-5E74D278DCE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70C057-1E81-C24E-9839-795E4992AE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B8B7747-B50C-9244-BC91-312A81F41705}"/>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6" name="Footer Placeholder 5">
            <a:extLst>
              <a:ext uri="{FF2B5EF4-FFF2-40B4-BE49-F238E27FC236}">
                <a16:creationId xmlns:a16="http://schemas.microsoft.com/office/drawing/2014/main" id="{CB492A82-B138-7A42-8C5E-1779A7911B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3654CB-3E71-6B41-AB77-8EF05F917E88}"/>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3574810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CFEDD-85E6-7447-8D8A-B05819A288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7A9DFB-C086-5149-AFD9-BA8CE23088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693052-D5CB-EE4B-B2CE-63B05685B5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0B24A8-3302-384D-BF80-E696704A4E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FC3598-CC02-E14B-A9CE-16EC99A7D8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98FAA6A-DD22-B246-84C6-798F03AC1287}"/>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8" name="Footer Placeholder 7">
            <a:extLst>
              <a:ext uri="{FF2B5EF4-FFF2-40B4-BE49-F238E27FC236}">
                <a16:creationId xmlns:a16="http://schemas.microsoft.com/office/drawing/2014/main" id="{91CB1A99-F043-344E-BEDA-64F758BCE5E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9A67ADB-8A54-9B4F-B941-6D18E256A6CB}"/>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3666313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95DFD-D1C3-F048-AF28-41A75AB0202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BBE244-6C44-2C42-B1EE-7E52FCC49816}"/>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4" name="Footer Placeholder 3">
            <a:extLst>
              <a:ext uri="{FF2B5EF4-FFF2-40B4-BE49-F238E27FC236}">
                <a16:creationId xmlns:a16="http://schemas.microsoft.com/office/drawing/2014/main" id="{17CFE36C-EF19-C940-98FB-821B7FADCD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435515-A215-4741-97AD-4C2346F0864F}"/>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957644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6A53C7-C1D5-8447-A8A1-5EB63A553B15}"/>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3" name="Footer Placeholder 2">
            <a:extLst>
              <a:ext uri="{FF2B5EF4-FFF2-40B4-BE49-F238E27FC236}">
                <a16:creationId xmlns:a16="http://schemas.microsoft.com/office/drawing/2014/main" id="{BAE55AA7-D7E9-7F49-9C35-37508B1433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A57F22-73F0-C347-A050-DCD56F3028A8}"/>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1052143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AC37C-99F4-6045-BF88-7792958D9C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3A6A16-6629-E94B-84AC-E4FC081690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9C5B64-C5B4-C146-AF38-D3C4BEF6AF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4974F3-B927-1B48-902F-6691EA478E0A}"/>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6" name="Footer Placeholder 5">
            <a:extLst>
              <a:ext uri="{FF2B5EF4-FFF2-40B4-BE49-F238E27FC236}">
                <a16:creationId xmlns:a16="http://schemas.microsoft.com/office/drawing/2014/main" id="{9AB152D0-BF49-0447-9A82-435CD1FAB2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A142E2-243B-A140-A19E-5AC470404555}"/>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3941284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4306B-BAE2-1B4B-AA9E-30FC3C8C50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6ECBE6-B1E3-3549-9E29-F15B703989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971AEF-7C87-7E48-88D8-FAC16CAF7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21F2C4-95D2-0244-826C-DC487F4BE3FF}"/>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6" name="Footer Placeholder 5">
            <a:extLst>
              <a:ext uri="{FF2B5EF4-FFF2-40B4-BE49-F238E27FC236}">
                <a16:creationId xmlns:a16="http://schemas.microsoft.com/office/drawing/2014/main" id="{8620AA3F-6535-554A-8F80-C6622408CC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1399B7-91DF-1745-9D8A-C5C3444CD23F}"/>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4061886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1C328-2B07-144E-A985-337832DFCC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D36699-35FA-AB41-B5CD-DA960E3F81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8428A6-1B0A-6C46-AC23-CF9EAAFC2AB3}"/>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5" name="Footer Placeholder 4">
            <a:extLst>
              <a:ext uri="{FF2B5EF4-FFF2-40B4-BE49-F238E27FC236}">
                <a16:creationId xmlns:a16="http://schemas.microsoft.com/office/drawing/2014/main" id="{8F4545B0-233B-8742-9EAB-0DC66C9D4B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A4EBAB-876C-E244-8DEE-B812DFEF1568}"/>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4139968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A0AF34-F7E6-4649-9882-43310D76AD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235EC8B-FD83-DC43-878B-D554F0609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334FA3-7C06-BD4B-B1FE-B3F5CFFB6202}"/>
              </a:ext>
            </a:extLst>
          </p:cNvPr>
          <p:cNvSpPr>
            <a:spLocks noGrp="1"/>
          </p:cNvSpPr>
          <p:nvPr>
            <p:ph type="dt" sz="half" idx="10"/>
          </p:nvPr>
        </p:nvSpPr>
        <p:spPr/>
        <p:txBody>
          <a:bodyPr/>
          <a:lstStyle/>
          <a:p>
            <a:fld id="{F96EC433-A4BB-CC47-A9E2-4246BEF10ACA}" type="datetimeFigureOut">
              <a:rPr lang="en-US" smtClean="0"/>
              <a:t>11/8/21</a:t>
            </a:fld>
            <a:endParaRPr lang="en-US"/>
          </a:p>
        </p:txBody>
      </p:sp>
      <p:sp>
        <p:nvSpPr>
          <p:cNvPr id="5" name="Footer Placeholder 4">
            <a:extLst>
              <a:ext uri="{FF2B5EF4-FFF2-40B4-BE49-F238E27FC236}">
                <a16:creationId xmlns:a16="http://schemas.microsoft.com/office/drawing/2014/main" id="{B43775B0-A54F-A04F-AD61-A3E41485BF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03FBF-7AF2-6D4B-A834-91DF69E325E4}"/>
              </a:ext>
            </a:extLst>
          </p:cNvPr>
          <p:cNvSpPr>
            <a:spLocks noGrp="1"/>
          </p:cNvSpPr>
          <p:nvPr>
            <p:ph type="sldNum" sz="quarter" idx="12"/>
          </p:nvPr>
        </p:nvSpPr>
        <p:spPr/>
        <p:txBody>
          <a:bodyPr/>
          <a:lstStyle/>
          <a:p>
            <a:fld id="{CA5D9200-2B64-3F48-9A9D-E5C4490FA3F9}" type="slidenum">
              <a:rPr lang="en-US" smtClean="0"/>
              <a:t>‹#›</a:t>
            </a:fld>
            <a:endParaRPr lang="en-US"/>
          </a:p>
        </p:txBody>
      </p:sp>
    </p:spTree>
    <p:extLst>
      <p:ext uri="{BB962C8B-B14F-4D97-AF65-F5344CB8AC3E}">
        <p14:creationId xmlns:p14="http://schemas.microsoft.com/office/powerpoint/2010/main" val="2608501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25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B980E3-DE16-544F-92CB-3F71D82CEE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0FE4EF-3D50-F84A-8F51-9125589922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483440-F281-E14E-9837-E181AB64C6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6EC433-A4BB-CC47-A9E2-4246BEF10ACA}" type="datetimeFigureOut">
              <a:rPr lang="en-US" smtClean="0"/>
              <a:t>11/8/21</a:t>
            </a:fld>
            <a:endParaRPr lang="en-US"/>
          </a:p>
        </p:txBody>
      </p:sp>
      <p:sp>
        <p:nvSpPr>
          <p:cNvPr id="5" name="Footer Placeholder 4">
            <a:extLst>
              <a:ext uri="{FF2B5EF4-FFF2-40B4-BE49-F238E27FC236}">
                <a16:creationId xmlns:a16="http://schemas.microsoft.com/office/drawing/2014/main" id="{8C8ADBD5-4008-6D46-BA5B-2C377F6F2D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27784B0-E452-B741-913A-BC7A735712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5D9200-2B64-3F48-9A9D-E5C4490FA3F9}" type="slidenum">
              <a:rPr lang="en-US" smtClean="0"/>
              <a:t>‹#›</a:t>
            </a:fld>
            <a:endParaRPr lang="en-US"/>
          </a:p>
        </p:txBody>
      </p:sp>
    </p:spTree>
    <p:extLst>
      <p:ext uri="{BB962C8B-B14F-4D97-AF65-F5344CB8AC3E}">
        <p14:creationId xmlns:p14="http://schemas.microsoft.com/office/powerpoint/2010/main" val="10268700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D937EB4-859E-5E4A-9B9E-CFEBD34D4119}"/>
              </a:ext>
            </a:extLst>
          </p:cNvPr>
          <p:cNvSpPr/>
          <p:nvPr/>
        </p:nvSpPr>
        <p:spPr>
          <a:xfrm>
            <a:off x="-2214999" y="-182880"/>
            <a:ext cx="16095524" cy="7272312"/>
          </a:xfrm>
          <a:prstGeom prst="rect">
            <a:avLst/>
          </a:prstGeom>
        </p:spPr>
        <p:txBody>
          <a:bodyPr wrap="square">
            <a:spAutoFit/>
          </a:bodyPr>
          <a:lstStyle/>
          <a:p>
            <a:pPr algn="ctr">
              <a:lnSpc>
                <a:spcPct val="150000"/>
              </a:lnSpc>
            </a:pPr>
            <a:r>
              <a:rPr lang="en-US" sz="3000" b="1" dirty="0"/>
              <a:t> </a:t>
            </a:r>
            <a:r>
              <a:rPr lang="ne-NP" sz="3000" b="1" dirty="0"/>
              <a:t>शत्रुले बस भन्दा बस्ने म होइन</a:t>
            </a:r>
            <a:r>
              <a:rPr lang="en-US" sz="3000" b="1" dirty="0"/>
              <a:t>, </a:t>
            </a:r>
            <a:r>
              <a:rPr lang="ne-NP" sz="3000" b="1" dirty="0"/>
              <a:t>त्यसको गर्जन सुनी डराउने छैन।</a:t>
            </a:r>
            <a:endParaRPr lang="en-US" sz="3000" b="1" dirty="0"/>
          </a:p>
          <a:p>
            <a:pPr algn="ctr">
              <a:lnSpc>
                <a:spcPct val="150000"/>
              </a:lnSpc>
            </a:pPr>
            <a:r>
              <a:rPr lang="en-US" sz="3000" b="1" dirty="0"/>
              <a:t>        (</a:t>
            </a:r>
            <a:r>
              <a:rPr lang="en-US" sz="3000" b="1" dirty="0" err="1"/>
              <a:t>Shatru</a:t>
            </a:r>
            <a:r>
              <a:rPr lang="en-US" sz="3000" b="1" dirty="0"/>
              <a:t> Le Bas </a:t>
            </a:r>
            <a:r>
              <a:rPr lang="en-US" sz="3000" b="1" dirty="0" err="1"/>
              <a:t>Bhanda</a:t>
            </a:r>
            <a:r>
              <a:rPr lang="en-US" sz="3000" b="1" dirty="0"/>
              <a:t> </a:t>
            </a:r>
            <a:r>
              <a:rPr lang="en-US" sz="3000" b="1" dirty="0" err="1"/>
              <a:t>Basney</a:t>
            </a:r>
            <a:r>
              <a:rPr lang="en-US" sz="3000" b="1" dirty="0"/>
              <a:t> Mo </a:t>
            </a:r>
            <a:r>
              <a:rPr lang="en-US" sz="3000" b="1" dirty="0" err="1"/>
              <a:t>Hoina</a:t>
            </a:r>
            <a:r>
              <a:rPr lang="en-US" sz="3000" b="1" dirty="0"/>
              <a:t>, </a:t>
            </a:r>
          </a:p>
          <a:p>
            <a:pPr algn="ctr">
              <a:lnSpc>
                <a:spcPct val="150000"/>
              </a:lnSpc>
            </a:pPr>
            <a:r>
              <a:rPr lang="en-US" sz="3000" b="1" dirty="0" err="1"/>
              <a:t>Tyasko</a:t>
            </a:r>
            <a:r>
              <a:rPr lang="en-US" sz="3000" b="1" dirty="0"/>
              <a:t> </a:t>
            </a:r>
            <a:r>
              <a:rPr lang="en-US" sz="3000" b="1" dirty="0" err="1"/>
              <a:t>Garjan</a:t>
            </a:r>
            <a:r>
              <a:rPr lang="en-US" sz="3000" b="1" dirty="0"/>
              <a:t> </a:t>
            </a:r>
            <a:r>
              <a:rPr lang="en-US" sz="3000" b="1" dirty="0" err="1"/>
              <a:t>Suni</a:t>
            </a:r>
            <a:r>
              <a:rPr lang="en-US" sz="3000" b="1" dirty="0"/>
              <a:t> </a:t>
            </a:r>
            <a:r>
              <a:rPr lang="en-US" sz="3000" b="1" dirty="0" err="1"/>
              <a:t>Darauney</a:t>
            </a:r>
            <a:r>
              <a:rPr lang="en-US" sz="3000" b="1" dirty="0"/>
              <a:t> </a:t>
            </a:r>
            <a:r>
              <a:rPr lang="en-US" sz="3000" b="1" dirty="0" err="1"/>
              <a:t>Chaina</a:t>
            </a:r>
            <a:r>
              <a:rPr lang="en-US" sz="3000" b="1" dirty="0"/>
              <a:t>)2</a:t>
            </a:r>
          </a:p>
          <a:p>
            <a:pPr algn="ctr">
              <a:lnSpc>
                <a:spcPct val="150000"/>
              </a:lnSpc>
            </a:pPr>
            <a:r>
              <a:rPr lang="ne-NP" sz="3000" b="1" dirty="0"/>
              <a:t> किनकि येशुले जुवा अर्धमको सधालाई तोडेर</a:t>
            </a:r>
            <a:r>
              <a:rPr lang="en-US" sz="3000" b="1" dirty="0"/>
              <a:t>, </a:t>
            </a:r>
          </a:p>
          <a:p>
            <a:pPr algn="ctr">
              <a:lnSpc>
                <a:spcPct val="150000"/>
              </a:lnSpc>
            </a:pPr>
            <a:r>
              <a:rPr lang="en-US" sz="3000" b="1" dirty="0"/>
              <a:t>Kinaki </a:t>
            </a:r>
            <a:r>
              <a:rPr lang="en-US" sz="3000" b="1" dirty="0" err="1"/>
              <a:t>Yeshu</a:t>
            </a:r>
            <a:r>
              <a:rPr lang="en-US" sz="3000" b="1" dirty="0"/>
              <a:t> Ley </a:t>
            </a:r>
            <a:r>
              <a:rPr lang="en-US" sz="3000" b="1" dirty="0" err="1"/>
              <a:t>Krusha</a:t>
            </a:r>
            <a:r>
              <a:rPr lang="en-US" sz="3000" b="1" dirty="0"/>
              <a:t> Ma </a:t>
            </a:r>
            <a:r>
              <a:rPr lang="en-US" sz="3000" b="1" dirty="0" err="1"/>
              <a:t>Chorera</a:t>
            </a:r>
            <a:r>
              <a:rPr lang="en-US" sz="3000" b="1" dirty="0"/>
              <a:t>, </a:t>
            </a:r>
          </a:p>
          <a:p>
            <a:pPr algn="ctr">
              <a:lnSpc>
                <a:spcPct val="150000"/>
              </a:lnSpc>
            </a:pPr>
            <a:r>
              <a:rPr lang="en-US" sz="3000" b="1" dirty="0" err="1"/>
              <a:t>Juwa</a:t>
            </a:r>
            <a:r>
              <a:rPr lang="en-US" sz="3000" b="1" dirty="0"/>
              <a:t> Adharma Ko </a:t>
            </a:r>
            <a:r>
              <a:rPr lang="en-US" sz="3000" b="1" dirty="0" err="1"/>
              <a:t>Sadhal</a:t>
            </a:r>
            <a:r>
              <a:rPr lang="en-US" sz="3000" b="1" dirty="0"/>
              <a:t> </a:t>
            </a:r>
            <a:r>
              <a:rPr lang="en-US" sz="3000" b="1" dirty="0" err="1"/>
              <a:t>laai</a:t>
            </a:r>
            <a:r>
              <a:rPr lang="en-US" sz="3000" b="1" dirty="0"/>
              <a:t> </a:t>
            </a:r>
            <a:r>
              <a:rPr lang="en-US" sz="3000" b="1" dirty="0" err="1"/>
              <a:t>Torera</a:t>
            </a:r>
            <a:r>
              <a:rPr lang="en-US" sz="3000" b="1" dirty="0"/>
              <a:t> </a:t>
            </a:r>
          </a:p>
          <a:p>
            <a:pPr algn="ctr">
              <a:lnSpc>
                <a:spcPct val="150000"/>
              </a:lnSpc>
            </a:pPr>
            <a:r>
              <a:rPr lang="ne-NP" sz="3000" b="1" dirty="0"/>
              <a:t>शत्रुको शिरलाई पाउले कुल्चेर</a:t>
            </a:r>
            <a:r>
              <a:rPr lang="en-US" sz="3000" b="1" dirty="0"/>
              <a:t>, </a:t>
            </a:r>
            <a:r>
              <a:rPr lang="ne-NP" sz="3000" b="1" dirty="0"/>
              <a:t>शर्ममा पारिदिनु भो। </a:t>
            </a:r>
            <a:endParaRPr lang="en-US" sz="3000" b="1" dirty="0"/>
          </a:p>
          <a:p>
            <a:pPr algn="ctr">
              <a:lnSpc>
                <a:spcPct val="150000"/>
              </a:lnSpc>
            </a:pPr>
            <a:r>
              <a:rPr lang="en-US" sz="3000" b="1" dirty="0" err="1"/>
              <a:t>Shatru</a:t>
            </a:r>
            <a:r>
              <a:rPr lang="en-US" sz="3000" b="1" dirty="0"/>
              <a:t> Ko </a:t>
            </a:r>
            <a:r>
              <a:rPr lang="en-US" sz="3000" b="1" dirty="0" err="1"/>
              <a:t>Shir</a:t>
            </a:r>
            <a:r>
              <a:rPr lang="en-US" sz="3000" b="1" dirty="0"/>
              <a:t> </a:t>
            </a:r>
            <a:r>
              <a:rPr lang="en-US" sz="3000" b="1" dirty="0" err="1"/>
              <a:t>laai</a:t>
            </a:r>
            <a:r>
              <a:rPr lang="en-US" sz="3000" b="1" dirty="0"/>
              <a:t> </a:t>
            </a:r>
            <a:r>
              <a:rPr lang="en-US" sz="3000" b="1" dirty="0" err="1"/>
              <a:t>Paau</a:t>
            </a:r>
            <a:r>
              <a:rPr lang="en-US" sz="3000" b="1" dirty="0"/>
              <a:t> le </a:t>
            </a:r>
            <a:r>
              <a:rPr lang="en-US" sz="3000" b="1" dirty="0" err="1"/>
              <a:t>Kulchera</a:t>
            </a:r>
            <a:r>
              <a:rPr lang="en-US" sz="3000" b="1" dirty="0"/>
              <a:t>, </a:t>
            </a:r>
            <a:r>
              <a:rPr lang="en-US" sz="3000" b="1" dirty="0" err="1"/>
              <a:t>Sarmama</a:t>
            </a:r>
            <a:r>
              <a:rPr lang="en-US" sz="3000" b="1" dirty="0"/>
              <a:t> </a:t>
            </a:r>
            <a:r>
              <a:rPr lang="en-US" sz="3000" b="1" dirty="0" err="1"/>
              <a:t>Paridinu</a:t>
            </a:r>
            <a:r>
              <a:rPr lang="en-US" sz="3000" b="1" dirty="0"/>
              <a:t> </a:t>
            </a:r>
            <a:r>
              <a:rPr lang="en-US" sz="3000" b="1" dirty="0" err="1"/>
              <a:t>Voh</a:t>
            </a:r>
            <a:r>
              <a:rPr lang="en-US" sz="3000" b="1" dirty="0"/>
              <a:t> </a:t>
            </a:r>
          </a:p>
          <a:p>
            <a:pPr algn="ctr">
              <a:lnSpc>
                <a:spcPct val="150000"/>
              </a:lnSpc>
            </a:pPr>
            <a:r>
              <a:rPr lang="en-US" sz="3000" b="1" dirty="0"/>
              <a:t>( </a:t>
            </a:r>
            <a:r>
              <a:rPr lang="ne-NP" sz="3000" b="1" dirty="0"/>
              <a:t>यो हो क्रुशको बिजय यात्ररा </a:t>
            </a:r>
            <a:r>
              <a:rPr lang="en-US" sz="3000" b="1" dirty="0"/>
              <a:t>)</a:t>
            </a:r>
            <a:r>
              <a:rPr lang="ne-NP" sz="3000" b="1" dirty="0"/>
              <a:t>)४</a:t>
            </a:r>
            <a:r>
              <a:rPr lang="en-US" sz="3000" b="1" dirty="0"/>
              <a:t> (Yoh Hon </a:t>
            </a:r>
            <a:r>
              <a:rPr lang="en-US" sz="3000" b="1" dirty="0" err="1"/>
              <a:t>krushko</a:t>
            </a:r>
            <a:r>
              <a:rPr lang="en-US" sz="3000" b="1" dirty="0"/>
              <a:t> </a:t>
            </a:r>
            <a:r>
              <a:rPr lang="en-US" sz="3000" b="1" dirty="0" err="1"/>
              <a:t>Bijay</a:t>
            </a:r>
            <a:r>
              <a:rPr lang="en-US" sz="3000" b="1" dirty="0"/>
              <a:t> Yatra))4</a:t>
            </a:r>
          </a:p>
          <a:p>
            <a:pPr algn="ctr"/>
            <a:endParaRPr lang="en-US" b="1" dirty="0"/>
          </a:p>
          <a:p>
            <a:pPr algn="ctr">
              <a:lnSpc>
                <a:spcPct val="150000"/>
              </a:lnSpc>
            </a:pPr>
            <a:endParaRPr lang="en-US" sz="33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6745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3702571" cy="8560829"/>
          </a:xfrm>
        </p:spPr>
        <p:txBody>
          <a:bodyPr>
            <a:noAutofit/>
          </a:bodyPr>
          <a:lstStyle/>
          <a:p>
            <a:pPr>
              <a:lnSpc>
                <a:spcPct val="150000"/>
              </a:lnSpc>
            </a:pPr>
            <a:r>
              <a:rPr lang="en-US" sz="2600" b="1" dirty="0"/>
              <a:t>( </a:t>
            </a:r>
            <a:r>
              <a:rPr lang="ne-NP" sz="2600" b="1" dirty="0"/>
              <a:t>छोरीहरुको ठुलो दलले यो भनेर गाउँदै छ</a:t>
            </a:r>
            <a:r>
              <a:rPr lang="en-US" sz="2600" b="1" dirty="0"/>
              <a:t>, </a:t>
            </a:r>
            <a:br>
              <a:rPr lang="en-US" sz="2600" b="1" dirty="0"/>
            </a:br>
            <a:r>
              <a:rPr lang="en-US" sz="2600" b="1" dirty="0" err="1"/>
              <a:t>Chori</a:t>
            </a:r>
            <a:r>
              <a:rPr lang="en-US" sz="2600" b="1" dirty="0"/>
              <a:t> Haruko </a:t>
            </a:r>
            <a:r>
              <a:rPr lang="en-US" sz="2600" b="1" dirty="0" err="1"/>
              <a:t>Thulo</a:t>
            </a:r>
            <a:r>
              <a:rPr lang="en-US" sz="2600" b="1" dirty="0"/>
              <a:t> </a:t>
            </a:r>
            <a:r>
              <a:rPr lang="en-US" sz="2600" b="1" dirty="0" err="1"/>
              <a:t>Dalle</a:t>
            </a:r>
            <a:r>
              <a:rPr lang="en-US" sz="2600" b="1" dirty="0"/>
              <a:t> </a:t>
            </a:r>
            <a:r>
              <a:rPr lang="en-US" sz="2600" b="1" dirty="0" err="1"/>
              <a:t>Yo</a:t>
            </a:r>
            <a:r>
              <a:rPr lang="en-US" sz="2600" b="1" dirty="0"/>
              <a:t> </a:t>
            </a:r>
            <a:r>
              <a:rPr lang="en-US" sz="2600" b="1" dirty="0" err="1"/>
              <a:t>Bhanera</a:t>
            </a:r>
            <a:r>
              <a:rPr lang="en-US" sz="2600" b="1" dirty="0"/>
              <a:t> </a:t>
            </a:r>
            <a:r>
              <a:rPr lang="en-US" sz="2600" b="1" dirty="0" err="1"/>
              <a:t>Gaudecha</a:t>
            </a:r>
            <a:br>
              <a:rPr lang="en-US" sz="2600" b="1" dirty="0"/>
            </a:br>
            <a:r>
              <a:rPr lang="ne-NP" sz="2600" b="1" dirty="0"/>
              <a:t>छोराहरु टाडाबाट पर्काल तोडी आउदै छ</a:t>
            </a:r>
            <a:r>
              <a:rPr lang="en-US" sz="2600" b="1" dirty="0"/>
              <a:t>, )</a:t>
            </a:r>
            <a:r>
              <a:rPr lang="ne-NP" sz="2600" b="1" dirty="0"/>
              <a:t>२</a:t>
            </a:r>
            <a:br>
              <a:rPr lang="en-US" sz="2600" b="1" dirty="0"/>
            </a:br>
            <a:r>
              <a:rPr lang="en-US" sz="2600" b="1" dirty="0" err="1"/>
              <a:t>Chora</a:t>
            </a:r>
            <a:r>
              <a:rPr lang="en-US" sz="2600" b="1" dirty="0"/>
              <a:t> </a:t>
            </a:r>
            <a:r>
              <a:rPr lang="en-US" sz="2600" b="1" dirty="0" err="1"/>
              <a:t>Haru</a:t>
            </a:r>
            <a:r>
              <a:rPr lang="en-US" sz="2600" b="1" dirty="0"/>
              <a:t> Tara Bata </a:t>
            </a:r>
            <a:r>
              <a:rPr lang="en-US" sz="2600" b="1" dirty="0" err="1"/>
              <a:t>Parkhaal</a:t>
            </a:r>
            <a:r>
              <a:rPr lang="en-US" sz="2600" b="1" dirty="0"/>
              <a:t> </a:t>
            </a:r>
            <a:r>
              <a:rPr lang="en-US" sz="2600" b="1" dirty="0" err="1"/>
              <a:t>Tiri</a:t>
            </a:r>
            <a:r>
              <a:rPr lang="en-US" sz="2600" b="1" dirty="0"/>
              <a:t> </a:t>
            </a:r>
            <a:r>
              <a:rPr lang="en-US" sz="2600" b="1" dirty="0" err="1"/>
              <a:t>Audaicha</a:t>
            </a:r>
            <a:r>
              <a:rPr lang="en-US" sz="2600" b="1" dirty="0"/>
              <a:t>)2</a:t>
            </a:r>
            <a:br>
              <a:rPr lang="en-US" sz="2600" b="1" dirty="0"/>
            </a:br>
            <a:r>
              <a:rPr lang="ne-NP" sz="2600" b="1" dirty="0"/>
              <a:t>मरुभूमीमा पानीको मुहान भटाउनेहरु</a:t>
            </a:r>
            <a:r>
              <a:rPr lang="en-US" sz="2600" b="1" dirty="0"/>
              <a:t>,</a:t>
            </a:r>
            <a:br>
              <a:rPr lang="en-US" sz="2600" b="1" dirty="0"/>
            </a:br>
            <a:r>
              <a:rPr lang="en-US" sz="2600" b="1" dirty="0" err="1"/>
              <a:t>Marau</a:t>
            </a:r>
            <a:r>
              <a:rPr lang="en-US" sz="2600" b="1" dirty="0"/>
              <a:t> </a:t>
            </a:r>
            <a:r>
              <a:rPr lang="en-US" sz="2600" b="1" dirty="0" err="1"/>
              <a:t>Bhumima</a:t>
            </a:r>
            <a:r>
              <a:rPr lang="en-US" sz="2600" b="1" dirty="0"/>
              <a:t> </a:t>
            </a:r>
            <a:r>
              <a:rPr lang="en-US" sz="2600" b="1" dirty="0" err="1"/>
              <a:t>Paaniko</a:t>
            </a:r>
            <a:r>
              <a:rPr lang="en-US" sz="2600" b="1" dirty="0"/>
              <a:t> </a:t>
            </a:r>
            <a:r>
              <a:rPr lang="en-US" sz="2600" b="1" dirty="0" err="1"/>
              <a:t>Muhaan</a:t>
            </a:r>
            <a:r>
              <a:rPr lang="en-US" sz="2600" b="1" dirty="0"/>
              <a:t> </a:t>
            </a:r>
            <a:r>
              <a:rPr lang="en-US" sz="2600" b="1" dirty="0" err="1"/>
              <a:t>Bhetaun</a:t>
            </a:r>
            <a:r>
              <a:rPr lang="en-US" sz="2600" b="1" dirty="0"/>
              <a:t> </a:t>
            </a:r>
            <a:r>
              <a:rPr lang="en-US" sz="2600" b="1" dirty="0" err="1"/>
              <a:t>Haru</a:t>
            </a:r>
            <a:r>
              <a:rPr lang="en-US" sz="2600" b="1" dirty="0"/>
              <a:t> </a:t>
            </a:r>
            <a:br>
              <a:rPr lang="en-US" sz="2600" b="1" dirty="0"/>
            </a:br>
            <a:r>
              <a:rPr lang="ne-NP" sz="2600" b="1" dirty="0"/>
              <a:t>धार्मिकताको बोट झै सधै मोलाउनेहरु</a:t>
            </a:r>
            <a:r>
              <a:rPr lang="en-US" sz="2600" b="1" dirty="0"/>
              <a:t>) 2</a:t>
            </a:r>
            <a:br>
              <a:rPr lang="en-US" sz="2600" b="1" dirty="0"/>
            </a:br>
            <a:r>
              <a:rPr lang="en-US" sz="2600" b="1" dirty="0" err="1"/>
              <a:t>Dhaarmikta</a:t>
            </a:r>
            <a:r>
              <a:rPr lang="en-US" sz="2600" b="1" dirty="0"/>
              <a:t> Bota </a:t>
            </a:r>
            <a:r>
              <a:rPr lang="en-US" sz="2600" b="1" dirty="0" err="1"/>
              <a:t>Jhai</a:t>
            </a:r>
            <a:r>
              <a:rPr lang="en-US" sz="2600" b="1" dirty="0"/>
              <a:t> </a:t>
            </a:r>
            <a:r>
              <a:rPr lang="en-US" sz="2600" b="1" dirty="0" err="1"/>
              <a:t>Sadhai</a:t>
            </a:r>
            <a:r>
              <a:rPr lang="en-US" sz="2600" b="1" dirty="0"/>
              <a:t> </a:t>
            </a:r>
            <a:r>
              <a:rPr lang="en-US" sz="2600" b="1" dirty="0" err="1"/>
              <a:t>Molaune</a:t>
            </a:r>
            <a:r>
              <a:rPr lang="en-US" sz="2600" b="1" dirty="0"/>
              <a:t> </a:t>
            </a:r>
            <a:r>
              <a:rPr lang="en-US" sz="2600" b="1" dirty="0" err="1"/>
              <a:t>Haru</a:t>
            </a:r>
            <a:br>
              <a:rPr lang="en-US" sz="2600" b="1" dirty="0"/>
            </a:br>
            <a:r>
              <a:rPr lang="ne-NP" sz="2600" b="1" dirty="0"/>
              <a:t>आन्नदको नयाँ गीत गाँउ है ।</a:t>
            </a:r>
            <a:r>
              <a:rPr lang="en-US" sz="2600" b="1" dirty="0"/>
              <a:t> </a:t>
            </a:r>
            <a:r>
              <a:rPr lang="en-US" sz="2600" b="1" dirty="0" err="1"/>
              <a:t>Anandko</a:t>
            </a:r>
            <a:r>
              <a:rPr lang="en-US" sz="2600" b="1" dirty="0"/>
              <a:t> </a:t>
            </a:r>
            <a:r>
              <a:rPr lang="en-US" sz="2600" b="1" dirty="0" err="1"/>
              <a:t>Naya</a:t>
            </a:r>
            <a:r>
              <a:rPr lang="en-US" sz="2600" b="1" dirty="0"/>
              <a:t> </a:t>
            </a:r>
            <a:r>
              <a:rPr lang="en-US" sz="2600" b="1" dirty="0" err="1"/>
              <a:t>Geet</a:t>
            </a:r>
            <a:r>
              <a:rPr lang="en-US" sz="2600" b="1" dirty="0"/>
              <a:t> </a:t>
            </a:r>
            <a:r>
              <a:rPr lang="en-US" sz="2600" b="1" dirty="0" err="1"/>
              <a:t>Gaau</a:t>
            </a:r>
            <a:r>
              <a:rPr lang="en-US" sz="2600" b="1" dirty="0"/>
              <a:t> Haye.</a:t>
            </a:r>
            <a:r>
              <a:rPr lang="ne-NP" sz="2600" b="1" dirty="0"/>
              <a:t> </a:t>
            </a:r>
            <a:br>
              <a:rPr lang="en-US" sz="2600" b="1" dirty="0"/>
            </a:br>
            <a:r>
              <a:rPr lang="en-US" sz="2600" b="1" dirty="0"/>
              <a:t>( </a:t>
            </a:r>
            <a:r>
              <a:rPr lang="ne-NP" sz="2600" b="1" dirty="0"/>
              <a:t>यो हो क्रुशको बिजय यात्ररा )४</a:t>
            </a:r>
            <a:r>
              <a:rPr lang="en-US" sz="2600" b="1" dirty="0"/>
              <a:t>. Yoh hon </a:t>
            </a:r>
            <a:r>
              <a:rPr lang="en-US" sz="2600" b="1" dirty="0" err="1"/>
              <a:t>krushko</a:t>
            </a:r>
            <a:r>
              <a:rPr lang="en-US" sz="2600" b="1" dirty="0"/>
              <a:t> </a:t>
            </a:r>
            <a:r>
              <a:rPr lang="en-US" sz="2600" b="1" dirty="0" err="1"/>
              <a:t>bijay</a:t>
            </a:r>
            <a:r>
              <a:rPr lang="en-US" sz="2600" b="1" dirty="0"/>
              <a:t> yatra )4</a:t>
            </a:r>
            <a:br>
              <a:rPr lang="en-US" sz="2600" b="1" dirty="0"/>
            </a:br>
            <a:br>
              <a:rPr lang="en-US" sz="2600" b="1" dirty="0"/>
            </a:br>
            <a:br>
              <a:rPr lang="en-US" sz="2600" b="1" dirty="0"/>
            </a:br>
            <a:br>
              <a:rPr lang="en-US" sz="2600" b="1" dirty="0"/>
            </a:br>
            <a:endParaRPr lang="en-US" sz="2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65318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188</Words>
  <Application>Microsoft Macintosh PowerPoint</Application>
  <PresentationFormat>Widescreen</PresentationFormat>
  <Paragraphs>10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PowerPoint Presentation</vt:lpstr>
      <vt:lpstr>( छोरीहरुको ठुलो दलले यो भनेर गाउँदै छ,  Chori Haruko Thulo Dalle Yo Bhanera Gaudecha छोराहरु टाडाबाट पर्काल तोडी आउदै छ, )२ Chora Haru Tara Bata Parkhaal Tiri Audaicha)2 मरुभूमीमा पानीको मुहान भटाउनेहरु, Marau Bhumima Paaniko Muhaan Bhetaun Haru  धार्मिकताको बोट झै सधै मोलाउनेहरु) 2 Dhaarmikta Bota Jhai Sadhai Molaune Haru आन्नदको नयाँ गीत गाँउ है । Anandko Naya Geet Gaau Haye.  ( यो हो क्रुशको बिजय यात्ररा )४. Yoh hon krushko bijay yatra )4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Bhuwan Basnet</dc:creator>
  <cp:lastModifiedBy>Bhuwan Basnet</cp:lastModifiedBy>
  <cp:revision>2</cp:revision>
  <dcterms:created xsi:type="dcterms:W3CDTF">2021-09-02T02:05:58Z</dcterms:created>
  <dcterms:modified xsi:type="dcterms:W3CDTF">2021-11-08T18:46:19Z</dcterms:modified>
</cp:coreProperties>
</file>