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  <p:sldId id="370" r:id="rId3"/>
    <p:sldId id="372" r:id="rId4"/>
    <p:sldId id="3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755"/>
  </p:normalViewPr>
  <p:slideViewPr>
    <p:cSldViewPr snapToGrid="0" snapToObjects="1">
      <p:cViewPr varScale="1">
        <p:scale>
          <a:sx n="93" d="100"/>
          <a:sy n="93" d="100"/>
        </p:scale>
        <p:origin x="216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1A52A-F2D7-634E-968E-B3695E912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784D31-29A1-004A-BE59-C4364B3F7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08D5B-44D8-574C-8DD0-904E0339B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FC801-A684-384C-98F0-F9CA705B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046E0-BBBA-3447-AEDE-57F77A83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3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24DA-540E-674B-8402-E4A112A0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951BB-1FD5-EA46-ADA0-57B8CD989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130AF-BA85-7E49-85E5-C6652FABA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70B69-6AB5-1F43-BC19-9C30C8D6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A30BB-D995-7846-AC42-380B019E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41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9673-500E-954A-AE5D-38674F7DD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9DA43-3D48-144E-9C3D-27E94D0DD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F9D36-526C-2D4D-90B1-2DEB1632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36D3F-3EE9-7347-954B-5494522A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72589-CD69-464C-89D6-27E050B6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D9B9-D4CA-2146-BB99-E658CEC0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D76B9-A495-124E-A2CF-B8481663B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5B13C-3EF5-734C-99F2-0C2FAD7D9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B1B6E-70C3-FC47-9256-857D4C4CB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91342-3931-2040-82FB-FDB5EF257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070F8-B8A4-E943-8DE7-36610A3F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2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564D4-3DFC-A44F-9B6E-9F2051749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69B1-05D6-C94A-87BD-952BF8696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5C7CE-6A46-1C41-8AF0-0D9E2F57C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E1B1CC-E447-F444-B9E0-5BCF2568A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F8DE16-3435-934F-9FB7-2D0981AC0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34A228-2E94-E34F-ACC1-82691CE3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E3505D-0548-694A-BCEE-1C757EF6E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0A5646-C97E-AB43-8104-B63E1D7F3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3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687D3-06CB-DF4B-8495-32C378C1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526CA1-AFE0-1842-A49A-22658B8EF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C7588F-472E-0047-BF02-1510C6BD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95147-2D19-4249-83CF-37682674E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0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69A59D-FB1A-D34C-8C0D-869EDE5D5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BEDF48-2495-974B-A7CC-01BED586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A7E17-E1E6-064A-84CB-6D3EA21C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8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F450-766A-944B-89B9-B8239C8B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067A-5EBA-4B4F-810A-2507FBFC7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81342-172C-9B4A-9F60-82B79798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4E803-87C2-714C-A120-221CAA28A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4BCF2-BFD6-0748-A6CE-CCAF35BBF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F810C-03CF-8548-BE2B-48130E92B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07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4D3C2-B018-D947-B2B8-507CCA924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4B35B7-E306-5347-96A8-90A255CFCD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C8D97-F876-CB4F-9D3F-366534144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7EAB3-996A-8B42-9410-0F7FD7A84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8D280-A136-EB4C-A7BB-AB92401EC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960E8-0382-8948-90F2-9FAF4DF7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8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F33E4-E0B0-654B-9C5B-A9830F9B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E1810-A890-314B-A479-F280ECC8E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06758-17E8-DB41-8609-EA692FBC2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F5FEE-746D-FB40-8A36-D16A7B7E8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5F3EA-2EF1-4C46-A74A-995DAEC4A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2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E9269E-10D7-5140-94E5-1AB05E05A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7CF54-4095-D643-9165-A226FFEA6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81507-16C9-6149-997A-BCB833D4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CAF7-F473-234E-A484-4569A588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BEF65-DFE9-0C4B-9BF8-78880D50F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8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CBE36B-9864-8047-813A-CF33314E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C7432-16D2-AF4F-B187-117112253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68703-90A7-FF46-A6C6-BF09A9A76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847CB-FC31-7146-8D27-46A5CCE47147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70AE6-EECA-7D40-928C-7A72AF8BD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4E468-4E17-2F4A-BE57-6D88B756A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1E4BE-C957-694C-ABF9-978D4B51E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62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97043" y="-724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366438"/>
            <a:ext cx="12191435" cy="4500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900" b="1" dirty="0">
                <a:solidFill>
                  <a:schemeClr val="bg1"/>
                </a:solidFill>
              </a:rPr>
              <a:t> (</a:t>
            </a:r>
            <a:r>
              <a:rPr lang="ne-NP" sz="3900" b="1" dirty="0">
                <a:solidFill>
                  <a:schemeClr val="bg1"/>
                </a:solidFill>
              </a:rPr>
              <a:t>सोध्ने आँट छैन</a:t>
            </a:r>
            <a:r>
              <a:rPr lang="en-US" sz="3900" b="1" dirty="0">
                <a:solidFill>
                  <a:schemeClr val="bg1"/>
                </a:solidFill>
              </a:rPr>
              <a:t>, </a:t>
            </a:r>
            <a:r>
              <a:rPr lang="ne-NP" sz="3900" b="1" dirty="0">
                <a:solidFill>
                  <a:schemeClr val="bg1"/>
                </a:solidFill>
              </a:rPr>
              <a:t>कति गरुङ्ग त्यो क्रूस</a:t>
            </a:r>
            <a:r>
              <a:rPr lang="en-US" sz="3900" b="1" dirty="0">
                <a:solidFill>
                  <a:schemeClr val="bg1"/>
                </a:solidFill>
              </a:rPr>
              <a:t>, </a:t>
            </a:r>
            <a:r>
              <a:rPr lang="ne-NP" sz="3900" b="1" dirty="0">
                <a:solidFill>
                  <a:schemeClr val="bg1"/>
                </a:solidFill>
              </a:rPr>
              <a:t>तपाईंले बोक्नुभयो</a:t>
            </a:r>
            <a:endParaRPr lang="en-US" sz="39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900" b="1" dirty="0">
                <a:solidFill>
                  <a:schemeClr val="bg1"/>
                </a:solidFill>
              </a:rPr>
              <a:t>( </a:t>
            </a:r>
            <a:r>
              <a:rPr lang="en-US" sz="3900" b="1" dirty="0" err="1">
                <a:solidFill>
                  <a:schemeClr val="bg1"/>
                </a:solidFill>
              </a:rPr>
              <a:t>Sodnai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Aat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Chaina</a:t>
            </a:r>
            <a:r>
              <a:rPr lang="en-US" sz="3900" b="1" dirty="0">
                <a:solidFill>
                  <a:schemeClr val="bg1"/>
                </a:solidFill>
              </a:rPr>
              <a:t> Kati </a:t>
            </a:r>
            <a:r>
              <a:rPr lang="en-US" sz="3900" b="1" dirty="0" err="1">
                <a:solidFill>
                  <a:schemeClr val="bg1"/>
                </a:solidFill>
              </a:rPr>
              <a:t>Garau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Krush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Tapaile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Boknuvo</a:t>
            </a:r>
            <a:endParaRPr lang="en-US" sz="39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900" b="1" dirty="0">
                <a:solidFill>
                  <a:schemeClr val="bg1"/>
                </a:solidFill>
              </a:rPr>
              <a:t> वाहाँ कलबारी को बाटो</a:t>
            </a:r>
            <a:r>
              <a:rPr lang="en-US" sz="3900" b="1" dirty="0">
                <a:solidFill>
                  <a:schemeClr val="bg1"/>
                </a:solidFill>
              </a:rPr>
              <a:t>, </a:t>
            </a:r>
            <a:r>
              <a:rPr lang="ne-NP" sz="3900" b="1" dirty="0">
                <a:solidFill>
                  <a:schemeClr val="bg1"/>
                </a:solidFill>
              </a:rPr>
              <a:t>धर्मराउँदै कतिचोटी लड्नुयो) -</a:t>
            </a:r>
            <a:r>
              <a:rPr lang="en-US" sz="3900" b="1" dirty="0">
                <a:solidFill>
                  <a:schemeClr val="bg1"/>
                </a:solidFill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Uhah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Kalbariko</a:t>
            </a:r>
            <a:r>
              <a:rPr lang="en-US" sz="3900" b="1" dirty="0">
                <a:solidFill>
                  <a:schemeClr val="bg1"/>
                </a:solidFill>
              </a:rPr>
              <a:t> Bato </a:t>
            </a:r>
            <a:r>
              <a:rPr lang="en-US" sz="3900" b="1" dirty="0" err="1">
                <a:solidFill>
                  <a:schemeClr val="bg1"/>
                </a:solidFill>
              </a:rPr>
              <a:t>Dharmaraudai</a:t>
            </a:r>
            <a:r>
              <a:rPr lang="en-US" sz="3900" b="1" dirty="0">
                <a:solidFill>
                  <a:schemeClr val="bg1"/>
                </a:solidFill>
              </a:rPr>
              <a:t> Kati </a:t>
            </a:r>
            <a:r>
              <a:rPr lang="en-US" sz="3900" b="1" dirty="0" err="1">
                <a:solidFill>
                  <a:schemeClr val="bg1"/>
                </a:solidFill>
              </a:rPr>
              <a:t>Choti</a:t>
            </a:r>
            <a:r>
              <a:rPr lang="en-US" sz="3900" b="1" dirty="0">
                <a:solidFill>
                  <a:schemeClr val="bg1"/>
                </a:solidFill>
              </a:rPr>
              <a:t> </a:t>
            </a:r>
            <a:r>
              <a:rPr lang="en-US" sz="3900" b="1" dirty="0" err="1">
                <a:solidFill>
                  <a:schemeClr val="bg1"/>
                </a:solidFill>
              </a:rPr>
              <a:t>Ladnuvo</a:t>
            </a:r>
            <a:r>
              <a:rPr lang="en-US" sz="39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39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851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191435" cy="644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त्यो डाँडाको चर्को घाममा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एउटै कुरो माग्नुभयो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Tyo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Dadko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Chroko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Ghamma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Eutai</a:t>
            </a:r>
            <a:r>
              <a:rPr lang="en-US" sz="4000" b="1" dirty="0">
                <a:solidFill>
                  <a:schemeClr val="bg1"/>
                </a:solidFill>
              </a:rPr>
              <a:t> Kuro </a:t>
            </a:r>
            <a:r>
              <a:rPr lang="en-US" sz="4000" b="1" dirty="0" err="1">
                <a:solidFill>
                  <a:schemeClr val="bg1"/>
                </a:solidFill>
              </a:rPr>
              <a:t>Magnuvo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सारै तिर्खा लाग्यो ! थोरै पानी देउ न !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Sarai </a:t>
            </a:r>
            <a:r>
              <a:rPr lang="en-US" sz="4000" b="1" dirty="0" err="1">
                <a:solidFill>
                  <a:schemeClr val="bg1"/>
                </a:solidFill>
              </a:rPr>
              <a:t>Tirkha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Lagyo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Thorai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Pani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Deuna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हेर घाँटी सुक्यो ! केही पिउन देउन !)-</a:t>
            </a:r>
            <a:r>
              <a:rPr lang="en-US" sz="4000" b="1" dirty="0">
                <a:solidFill>
                  <a:schemeClr val="bg1"/>
                </a:solidFill>
              </a:rPr>
              <a:t>2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Hera </a:t>
            </a:r>
            <a:r>
              <a:rPr lang="en-US" sz="4000" b="1" dirty="0" err="1">
                <a:solidFill>
                  <a:schemeClr val="bg1"/>
                </a:solidFill>
              </a:rPr>
              <a:t>Ghati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Sukyo</a:t>
            </a:r>
            <a:r>
              <a:rPr lang="en-US" sz="4000" b="1" dirty="0">
                <a:solidFill>
                  <a:schemeClr val="bg1"/>
                </a:solidFill>
              </a:rPr>
              <a:t> Khi </a:t>
            </a:r>
            <a:r>
              <a:rPr lang="en-US" sz="4000" b="1" dirty="0" err="1">
                <a:solidFill>
                  <a:schemeClr val="bg1"/>
                </a:solidFill>
              </a:rPr>
              <a:t>Peuna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Phauna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02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0"/>
            <a:ext cx="12191435" cy="694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ne-NP" sz="3000" b="1" dirty="0">
                <a:solidFill>
                  <a:schemeClr val="bg1"/>
                </a:solidFill>
              </a:rPr>
              <a:t>आफ्नो सब पराया भए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साथीसंगी टाढा गए</a:t>
            </a:r>
            <a:r>
              <a:rPr lang="en-US" sz="3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en-US" sz="3000" b="1" dirty="0" err="1">
                <a:solidFill>
                  <a:schemeClr val="bg1"/>
                </a:solidFill>
              </a:rPr>
              <a:t>Afno</a:t>
            </a:r>
            <a:r>
              <a:rPr lang="en-US" sz="3000" b="1" dirty="0">
                <a:solidFill>
                  <a:schemeClr val="bg1"/>
                </a:solidFill>
              </a:rPr>
              <a:t> Saab </a:t>
            </a:r>
            <a:r>
              <a:rPr lang="en-US" sz="3000" b="1" dirty="0" err="1">
                <a:solidFill>
                  <a:schemeClr val="bg1"/>
                </a:solidFill>
              </a:rPr>
              <a:t>Paraya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Vaye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SathiSangi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Thada</a:t>
            </a:r>
            <a:r>
              <a:rPr lang="en-US" sz="3000" b="1" dirty="0">
                <a:solidFill>
                  <a:schemeClr val="bg1"/>
                </a:solidFill>
              </a:rPr>
              <a:t> Gaye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संगै साथै हिँड्नेहरु तपाईलाई नचिन्ने भए )</a:t>
            </a:r>
            <a:r>
              <a:rPr lang="en-US" sz="3000" b="1" dirty="0">
                <a:solidFill>
                  <a:schemeClr val="bg1"/>
                </a:solidFill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Sangai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Satha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Hidnaiharu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Tapailai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Nachinai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Vaye</a:t>
            </a:r>
            <a:r>
              <a:rPr lang="en-US" sz="30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ne-NP" sz="3000" b="1" dirty="0">
                <a:solidFill>
                  <a:schemeClr val="bg1"/>
                </a:solidFill>
              </a:rPr>
              <a:t>जुन हातलाई रोटी दियौ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त्यै हातले ढुंगा हाने)-</a:t>
            </a:r>
            <a:r>
              <a:rPr lang="en-US" sz="3000" b="1" dirty="0">
                <a:solidFill>
                  <a:schemeClr val="bg1"/>
                </a:solidFill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Jun </a:t>
            </a:r>
            <a:r>
              <a:rPr lang="en-US" sz="3000" b="1" dirty="0" err="1">
                <a:solidFill>
                  <a:schemeClr val="bg1"/>
                </a:solidFill>
              </a:rPr>
              <a:t>Haatlai</a:t>
            </a:r>
            <a:r>
              <a:rPr lang="en-US" sz="3000" b="1" dirty="0">
                <a:solidFill>
                  <a:schemeClr val="bg1"/>
                </a:solidFill>
              </a:rPr>
              <a:t> Roti </a:t>
            </a:r>
            <a:r>
              <a:rPr lang="en-US" sz="3000" b="1" dirty="0" err="1">
                <a:solidFill>
                  <a:schemeClr val="bg1"/>
                </a:solidFill>
              </a:rPr>
              <a:t>Deyeu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Thaihi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Haatle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Dunga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Hane</a:t>
            </a:r>
            <a:r>
              <a:rPr lang="en-US" sz="3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ne-NP" sz="3000" b="1" dirty="0">
                <a:solidFill>
                  <a:schemeClr val="bg1"/>
                </a:solidFill>
              </a:rPr>
              <a:t>र पनि भन्न छोडेनौ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माफै भो साथी तिमीलाई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en-US" sz="3000" b="1" dirty="0" err="1">
                <a:solidFill>
                  <a:schemeClr val="bg1"/>
                </a:solidFill>
              </a:rPr>
              <a:t>Rapani</a:t>
            </a:r>
            <a:r>
              <a:rPr lang="en-US" sz="3000" b="1" dirty="0">
                <a:solidFill>
                  <a:schemeClr val="bg1"/>
                </a:solidFill>
              </a:rPr>
              <a:t> Vanna </a:t>
            </a:r>
            <a:r>
              <a:rPr lang="en-US" sz="3000" b="1" dirty="0" err="1">
                <a:solidFill>
                  <a:schemeClr val="bg1"/>
                </a:solidFill>
              </a:rPr>
              <a:t>Chodenau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Mafaivo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Sathi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Timilai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मुख खोली बाचाँ तोडेनौं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मायाले हेरेऊ मलाई) 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Muk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khole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Vacha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Todainau</a:t>
            </a:r>
            <a:r>
              <a:rPr lang="en-US" sz="3000" b="1" dirty="0">
                <a:solidFill>
                  <a:schemeClr val="bg1"/>
                </a:solidFill>
              </a:rPr>
              <a:t> Maya le </a:t>
            </a:r>
            <a:r>
              <a:rPr lang="en-US" sz="3000" b="1" dirty="0" err="1">
                <a:solidFill>
                  <a:schemeClr val="bg1"/>
                </a:solidFill>
              </a:rPr>
              <a:t>Herau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Malai</a:t>
            </a:r>
            <a:r>
              <a:rPr lang="en-US" sz="3000" b="1" dirty="0">
                <a:solidFill>
                  <a:schemeClr val="bg1"/>
                </a:solidFill>
              </a:rPr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2772404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15075"/>
            <a:ext cx="12191435" cy="612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</a:t>
            </a:r>
            <a:r>
              <a:rPr lang="ne-NP" sz="3300" b="1" dirty="0">
                <a:solidFill>
                  <a:schemeClr val="bg1"/>
                </a:solidFill>
              </a:rPr>
              <a:t>झुक्दैछ यो शिर त्यो क्रुसको अघि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बग्दैछ हेर रगतको नदि) २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en-US" sz="3300" b="1" dirty="0" err="1">
                <a:solidFill>
                  <a:schemeClr val="bg1"/>
                </a:solidFill>
              </a:rPr>
              <a:t>Jhukdai</a:t>
            </a:r>
            <a:r>
              <a:rPr lang="en-US" sz="3300" b="1" dirty="0">
                <a:solidFill>
                  <a:schemeClr val="bg1"/>
                </a:solidFill>
              </a:rPr>
              <a:t> Cha </a:t>
            </a:r>
            <a:r>
              <a:rPr lang="en-US" sz="3300" b="1" dirty="0" err="1">
                <a:solidFill>
                  <a:schemeClr val="bg1"/>
                </a:solidFill>
              </a:rPr>
              <a:t>Yo</a:t>
            </a:r>
            <a:r>
              <a:rPr lang="en-US" sz="3300" b="1" dirty="0">
                <a:solidFill>
                  <a:schemeClr val="bg1"/>
                </a:solidFill>
              </a:rPr>
              <a:t> Shir </a:t>
            </a:r>
            <a:r>
              <a:rPr lang="en-US" sz="3300" b="1" dirty="0" err="1">
                <a:solidFill>
                  <a:schemeClr val="bg1"/>
                </a:solidFill>
              </a:rPr>
              <a:t>Tyo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Kursh</a:t>
            </a:r>
            <a:r>
              <a:rPr lang="en-US" sz="3300" b="1" dirty="0">
                <a:solidFill>
                  <a:schemeClr val="bg1"/>
                </a:solidFill>
              </a:rPr>
              <a:t> Ko </a:t>
            </a:r>
            <a:r>
              <a:rPr lang="en-US" sz="3300" b="1" dirty="0" err="1">
                <a:solidFill>
                  <a:schemeClr val="bg1"/>
                </a:solidFill>
              </a:rPr>
              <a:t>Aghi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en-US" sz="3300" b="1" dirty="0" err="1">
                <a:solidFill>
                  <a:schemeClr val="bg1"/>
                </a:solidFill>
              </a:rPr>
              <a:t>Bagdaicha</a:t>
            </a:r>
            <a:r>
              <a:rPr lang="en-US" sz="3300" b="1" dirty="0">
                <a:solidFill>
                  <a:schemeClr val="bg1"/>
                </a:solidFill>
              </a:rPr>
              <a:t> Hera </a:t>
            </a:r>
            <a:r>
              <a:rPr lang="en-US" sz="3300" b="1" dirty="0" err="1">
                <a:solidFill>
                  <a:schemeClr val="bg1"/>
                </a:solidFill>
              </a:rPr>
              <a:t>Ragatko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Nadi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पृथ्वी र स्वर्ग थर्काउदै चर्को आवाज गुञ्जीयो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Pritivira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Swrogha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Tharkaudai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Charko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Awaz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Gunghiyo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</a:t>
            </a:r>
            <a:r>
              <a:rPr lang="ne-NP" sz="3300" b="1" dirty="0">
                <a:solidFill>
                  <a:schemeClr val="bg1"/>
                </a:solidFill>
              </a:rPr>
              <a:t>पिता हेर्नु हवस् सबै पूरा भयो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मैले जितेको छु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मृत्यू आरी गयो ।) २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Pita </a:t>
            </a:r>
            <a:r>
              <a:rPr lang="en-US" sz="3300" b="1" dirty="0" err="1">
                <a:solidFill>
                  <a:schemeClr val="bg1"/>
                </a:solidFill>
              </a:rPr>
              <a:t>Hernuhosh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Sabi</a:t>
            </a:r>
            <a:r>
              <a:rPr lang="en-US" sz="3300" b="1" dirty="0">
                <a:solidFill>
                  <a:schemeClr val="bg1"/>
                </a:solidFill>
              </a:rPr>
              <a:t> Pura </a:t>
            </a:r>
            <a:r>
              <a:rPr lang="en-US" sz="3300" b="1" dirty="0" err="1">
                <a:solidFill>
                  <a:schemeClr val="bg1"/>
                </a:solidFill>
              </a:rPr>
              <a:t>Vayo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en-US" sz="3300" b="1" dirty="0" err="1">
                <a:solidFill>
                  <a:schemeClr val="bg1"/>
                </a:solidFill>
              </a:rPr>
              <a:t>Maile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Jitaikochu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Mirtu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Haregayo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हो हो हो .. ... ... ... ... </a:t>
            </a:r>
            <a:r>
              <a:rPr lang="en-US" sz="3300" b="1" dirty="0">
                <a:solidFill>
                  <a:schemeClr val="bg1"/>
                </a:solidFill>
              </a:rPr>
              <a:t>(</a:t>
            </a:r>
            <a:r>
              <a:rPr lang="en-US" sz="3300" b="1" dirty="0" err="1">
                <a:solidFill>
                  <a:schemeClr val="bg1"/>
                </a:solidFill>
              </a:rPr>
              <a:t>Ohhoo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Hoo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ohhooo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Hooo</a:t>
            </a:r>
            <a:r>
              <a:rPr lang="en-US" sz="3300" b="1" dirty="0">
                <a:solidFill>
                  <a:schemeClr val="bg1"/>
                </a:solidFill>
              </a:rPr>
              <a:t>)...</a:t>
            </a:r>
          </a:p>
        </p:txBody>
      </p:sp>
    </p:spTree>
    <p:extLst>
      <p:ext uri="{BB962C8B-B14F-4D97-AF65-F5344CB8AC3E}">
        <p14:creationId xmlns:p14="http://schemas.microsoft.com/office/powerpoint/2010/main" val="316656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272</Words>
  <Application>Microsoft Macintosh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2021-09-03T21:24:36Z</dcterms:created>
  <dcterms:modified xsi:type="dcterms:W3CDTF">2021-11-08T18:54:16Z</dcterms:modified>
</cp:coreProperties>
</file>