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61" r:id="rId2"/>
    <p:sldId id="436" r:id="rId3"/>
    <p:sldId id="36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48"/>
    <p:restoredTop sz="95775"/>
  </p:normalViewPr>
  <p:slideViewPr>
    <p:cSldViewPr snapToGrid="0" snapToObjects="1">
      <p:cViewPr varScale="1">
        <p:scale>
          <a:sx n="110" d="100"/>
          <a:sy n="110" d="100"/>
        </p:scale>
        <p:origin x="2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BE836-7FCC-1B49-8128-439BFFED19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7025B6-5219-5D4E-AF7B-6C05BAA213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5CE33-63D7-944F-9ECF-66F5D3665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3171-835D-EB4E-9E61-19D08C05107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5A83E-022B-7F4D-A0FC-EF02CDB70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23D859-72F1-1547-96E8-E88D2B5B1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2292B-E53C-6649-8842-0329963E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542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C0030-3853-F344-99B3-456821CF3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74E4D-F2B5-C947-AD8D-B00D1FB3C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AEE56-1F75-8C44-9575-71BFFCE9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3171-835D-EB4E-9E61-19D08C05107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D9335-E56E-9B42-A6FD-2EA780FBB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96FB-8556-5443-A73C-A81B804D2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2292B-E53C-6649-8842-0329963E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829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B009A-7F28-E54E-8EDB-CCACFF87E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44DC7-5773-DB42-BFAF-C05166498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4354F-D607-FD4A-A135-3ACE97BB0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3171-835D-EB4E-9E61-19D08C05107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9F847-8F26-6C48-8195-81451DA09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1A7C3-C6E9-6747-965B-1C9FFF6A4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2292B-E53C-6649-8842-0329963E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75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B9274-B160-684B-A1FD-419CA14E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7A423-44F5-4241-B5EA-A4C821C800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A7344C-283D-2A44-A020-E132A5E078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893998-7DE3-6F49-8F0E-7A22F4B91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3171-835D-EB4E-9E61-19D08C05107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65F30F-813F-954D-9D0D-50542C4F2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AFA48A-A346-2F46-8105-1C990A719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2292B-E53C-6649-8842-0329963E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452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636BF-CD99-D940-8A92-8AF7518FF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C17EBE-96FC-164D-A859-3BFC98C2F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7A0EC7-AF26-444E-9464-1F46957EA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FFE5B9-8CC1-7943-AEB5-74AC217F29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38E6CD-C9A4-0148-8959-58DE4F3902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D693A7-92B6-294B-A5EF-8C7BAAAC1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3171-835D-EB4E-9E61-19D08C05107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AF4059-2123-C540-905A-499C00E9D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A44607-0B41-3549-B321-6D5CCAC84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2292B-E53C-6649-8842-0329963E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727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DB177-65FF-9546-BE07-EDE454343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C14DC9-9F31-7F4F-8FBF-384DC23A9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3171-835D-EB4E-9E61-19D08C05107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B86761-2B6E-7641-9AE0-2C5432292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44145-D06A-7D48-A875-7792408BB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2292B-E53C-6649-8842-0329963E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7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AE4657-F015-174A-97E9-30C532BB7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3171-835D-EB4E-9E61-19D08C05107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C61EF2-44E6-8F49-9D95-8FFE24FDA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B6209-A1FF-7443-B0EF-13855192B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2292B-E53C-6649-8842-0329963E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319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8401C-53B2-594D-93E5-C1022227F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EFA71-6C9C-1147-938A-9C98F1B07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F873F-73AA-934B-AAB2-EB37FFB8A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261C8-C6EF-E647-8376-D13932874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3171-835D-EB4E-9E61-19D08C05107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2731E6-2F8D-4147-9C3D-4A3EAEC6C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680560-3F41-4544-96AF-0C3F8ED52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2292B-E53C-6649-8842-0329963E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590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35515-6789-0E4B-9E7B-8F1C67FE3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62A240-F3DD-8B43-9AAC-8E1B3DBFE3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86B0B-84DC-104D-AADC-7AD53A7B7B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4EF214-2233-144B-93EA-2403AF6C1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3171-835D-EB4E-9E61-19D08C05107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48CB2F-F144-0645-A9B2-126491E93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5379A-ADF2-094D-B965-D115F8184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2292B-E53C-6649-8842-0329963E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3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BC90C-DD5B-7948-804B-FC42604A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2B2073-1CC0-E74E-8F72-E47150F023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3A87E3-EFEB-F040-A77A-D588EF184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3171-835D-EB4E-9E61-19D08C05107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0D63A-F0F5-D246-9287-BCD6DF54B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09B04-08BF-4545-8677-3DA32192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2292B-E53C-6649-8842-0329963E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107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D6C15-8A4F-F444-809E-1793E632E2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13DB1F-5DAF-044A-A1E7-5FAFCEF7F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CFF09-5EC7-1749-AF19-7B815E2E9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13171-835D-EB4E-9E61-19D08C05107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5E8D9-96B4-2C45-8C04-09FD9DAA6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A2EE6-5CC7-814C-9C67-896425B34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2292B-E53C-6649-8842-0329963E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26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6DC712-7C48-F249-9700-8DA3DBB32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F73C3A-5AD5-FA43-B892-AB39A07D6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5EDD3-0A5E-DC42-801B-5528B9C6EB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13171-835D-EB4E-9E61-19D08C05107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F2554-D3CD-BA4E-A27E-379759738D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80F15-0FA3-0B40-A493-DFB55133ED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2292B-E53C-6649-8842-0329963EA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791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-70607"/>
            <a:ext cx="12191435" cy="5178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00" b="1" dirty="0">
                <a:solidFill>
                  <a:schemeClr val="bg1"/>
                </a:solidFill>
              </a:rPr>
              <a:t>( </a:t>
            </a:r>
            <a:r>
              <a:rPr lang="ne-NP" sz="4500" b="1" dirty="0">
                <a:solidFill>
                  <a:schemeClr val="bg1"/>
                </a:solidFill>
              </a:rPr>
              <a:t>येशु बिना )३</a:t>
            </a:r>
            <a:r>
              <a:rPr lang="en-US" sz="4500" b="1" dirty="0">
                <a:solidFill>
                  <a:schemeClr val="bg1"/>
                </a:solidFill>
              </a:rPr>
              <a:t>, </a:t>
            </a:r>
            <a:r>
              <a:rPr lang="ne-NP" sz="4500" b="1" dirty="0">
                <a:solidFill>
                  <a:schemeClr val="bg1"/>
                </a:solidFill>
              </a:rPr>
              <a:t>केही छैन म</a:t>
            </a:r>
            <a:r>
              <a:rPr lang="en-US" sz="4500" b="1" dirty="0">
                <a:solidFill>
                  <a:schemeClr val="bg1"/>
                </a:solidFill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4500" b="1" dirty="0">
                <a:solidFill>
                  <a:schemeClr val="bg1"/>
                </a:solidFill>
              </a:rPr>
              <a:t> ( </a:t>
            </a:r>
            <a:r>
              <a:rPr lang="ne-NP" sz="4500" b="1" dirty="0">
                <a:solidFill>
                  <a:schemeClr val="bg1"/>
                </a:solidFill>
              </a:rPr>
              <a:t>येशु बिना )३</a:t>
            </a:r>
            <a:r>
              <a:rPr lang="en-US" sz="4500" b="1" dirty="0">
                <a:solidFill>
                  <a:schemeClr val="bg1"/>
                </a:solidFill>
              </a:rPr>
              <a:t>, ( </a:t>
            </a:r>
            <a:r>
              <a:rPr lang="ne-NP" sz="4500" b="1" dirty="0">
                <a:solidFill>
                  <a:schemeClr val="bg1"/>
                </a:solidFill>
              </a:rPr>
              <a:t>केही छैन म )२</a:t>
            </a:r>
            <a:endParaRPr lang="en-US" sz="4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500" b="1" dirty="0">
                <a:solidFill>
                  <a:schemeClr val="bg1"/>
                </a:solidFill>
              </a:rPr>
              <a:t>Unplugged: {( </a:t>
            </a:r>
            <a:r>
              <a:rPr lang="en-US" sz="4500" b="1" dirty="0" err="1">
                <a:solidFill>
                  <a:schemeClr val="bg1"/>
                </a:solidFill>
              </a:rPr>
              <a:t>Yeshu</a:t>
            </a:r>
            <a:r>
              <a:rPr lang="en-US" sz="4500" b="1" dirty="0">
                <a:solidFill>
                  <a:schemeClr val="bg1"/>
                </a:solidFill>
              </a:rPr>
              <a:t> Bina ) 3, Khi </a:t>
            </a:r>
            <a:r>
              <a:rPr lang="en-US" sz="4500" b="1" dirty="0" err="1">
                <a:solidFill>
                  <a:schemeClr val="bg1"/>
                </a:solidFill>
              </a:rPr>
              <a:t>Chiuna</a:t>
            </a:r>
            <a:r>
              <a:rPr lang="en-US" sz="4500" b="1" dirty="0">
                <a:solidFill>
                  <a:schemeClr val="bg1"/>
                </a:solidFill>
              </a:rPr>
              <a:t> Ma, </a:t>
            </a:r>
          </a:p>
          <a:p>
            <a:pPr algn="ctr">
              <a:lnSpc>
                <a:spcPct val="150000"/>
              </a:lnSpc>
            </a:pPr>
            <a:r>
              <a:rPr lang="en-US" sz="4500" b="1" dirty="0">
                <a:solidFill>
                  <a:schemeClr val="bg1"/>
                </a:solidFill>
              </a:rPr>
              <a:t>   {( </a:t>
            </a:r>
            <a:r>
              <a:rPr lang="en-US" sz="4500" b="1" dirty="0" err="1">
                <a:solidFill>
                  <a:schemeClr val="bg1"/>
                </a:solidFill>
              </a:rPr>
              <a:t>Yeshu</a:t>
            </a:r>
            <a:r>
              <a:rPr lang="en-US" sz="4500" b="1" dirty="0">
                <a:solidFill>
                  <a:schemeClr val="bg1"/>
                </a:solidFill>
              </a:rPr>
              <a:t> Bina ) 3, (Khi </a:t>
            </a:r>
            <a:r>
              <a:rPr lang="en-US" sz="4500" b="1" dirty="0" err="1">
                <a:solidFill>
                  <a:schemeClr val="bg1"/>
                </a:solidFill>
              </a:rPr>
              <a:t>Chiuna</a:t>
            </a:r>
            <a:r>
              <a:rPr lang="en-US" sz="4500" b="1" dirty="0">
                <a:solidFill>
                  <a:schemeClr val="bg1"/>
                </a:solidFill>
              </a:rPr>
              <a:t> Ma ) 2 </a:t>
            </a:r>
          </a:p>
          <a:p>
            <a:pPr algn="ctr">
              <a:lnSpc>
                <a:spcPct val="150000"/>
              </a:lnSpc>
            </a:pPr>
            <a:endParaRPr lang="en-US" sz="45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627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409943"/>
            <a:ext cx="12191435" cy="5653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</a:t>
            </a:r>
            <a:r>
              <a:rPr lang="ne-NP" sz="3500" b="1" dirty="0">
                <a:solidFill>
                  <a:schemeClr val="bg1"/>
                </a:solidFill>
              </a:rPr>
              <a:t>सुन र चाँदीले तिम्रो प्रेमलाई किन्न म सक्दिन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</a:t>
            </a:r>
            <a:r>
              <a:rPr lang="en-US" sz="3500" b="1" dirty="0" err="1">
                <a:solidFill>
                  <a:schemeClr val="bg1"/>
                </a:solidFill>
              </a:rPr>
              <a:t>Suna</a:t>
            </a:r>
            <a:r>
              <a:rPr lang="en-US" sz="3500" b="1" dirty="0">
                <a:solidFill>
                  <a:schemeClr val="bg1"/>
                </a:solidFill>
              </a:rPr>
              <a:t> Ra </a:t>
            </a:r>
            <a:r>
              <a:rPr lang="en-US" sz="3500" b="1" dirty="0" err="1">
                <a:solidFill>
                  <a:schemeClr val="bg1"/>
                </a:solidFill>
              </a:rPr>
              <a:t>Chadiley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Timro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Premalai</a:t>
            </a:r>
            <a:r>
              <a:rPr lang="en-US" sz="3500" b="1" dirty="0">
                <a:solidFill>
                  <a:schemeClr val="bg1"/>
                </a:solidFill>
              </a:rPr>
              <a:t> Kina Ma </a:t>
            </a:r>
            <a:r>
              <a:rPr lang="en-US" sz="3500" b="1" dirty="0" err="1">
                <a:solidFill>
                  <a:schemeClr val="bg1"/>
                </a:solidFill>
              </a:rPr>
              <a:t>Sakdina</a:t>
            </a:r>
            <a:r>
              <a:rPr lang="en-US" sz="3500" b="1" dirty="0">
                <a:solidFill>
                  <a:schemeClr val="bg1"/>
                </a:solidFill>
              </a:rPr>
              <a:t>,  </a:t>
            </a:r>
          </a:p>
          <a:p>
            <a:pPr algn="ctr">
              <a:lnSpc>
                <a:spcPct val="150000"/>
              </a:lnSpc>
            </a:pPr>
            <a:r>
              <a:rPr lang="ne-NP" sz="3500" b="1" dirty="0">
                <a:solidFill>
                  <a:schemeClr val="bg1"/>
                </a:solidFill>
              </a:rPr>
              <a:t>बहुमूल्य अतरले तिम्रो प्रेमलाई सजाउन सक्दिन )२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 err="1">
                <a:solidFill>
                  <a:schemeClr val="bg1"/>
                </a:solidFill>
              </a:rPr>
              <a:t>Baumulya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Atarley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Timro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Premalai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Sajauna</a:t>
            </a:r>
            <a:r>
              <a:rPr lang="en-US" sz="3500" b="1" dirty="0">
                <a:solidFill>
                  <a:schemeClr val="bg1"/>
                </a:solidFill>
              </a:rPr>
              <a:t>  </a:t>
            </a:r>
            <a:r>
              <a:rPr lang="en-US" sz="3500" b="1" dirty="0" err="1">
                <a:solidFill>
                  <a:schemeClr val="bg1"/>
                </a:solidFill>
              </a:rPr>
              <a:t>Sakdina</a:t>
            </a:r>
            <a:r>
              <a:rPr lang="en-US" sz="35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</a:t>
            </a:r>
            <a:r>
              <a:rPr lang="ne-NP" sz="3500" b="1" dirty="0">
                <a:solidFill>
                  <a:schemeClr val="bg1"/>
                </a:solidFill>
              </a:rPr>
              <a:t>येशु बिना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केही छैन म )२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</a:t>
            </a:r>
            <a:r>
              <a:rPr lang="en-US" sz="3500" b="1" dirty="0" err="1">
                <a:solidFill>
                  <a:schemeClr val="bg1"/>
                </a:solidFill>
              </a:rPr>
              <a:t>Yeshu</a:t>
            </a:r>
            <a:r>
              <a:rPr lang="en-US" sz="3500" b="1" dirty="0">
                <a:solidFill>
                  <a:schemeClr val="bg1"/>
                </a:solidFill>
              </a:rPr>
              <a:t> Bina Khi </a:t>
            </a:r>
            <a:r>
              <a:rPr lang="en-US" sz="3500" b="1" dirty="0" err="1">
                <a:solidFill>
                  <a:schemeClr val="bg1"/>
                </a:solidFill>
              </a:rPr>
              <a:t>Chiuna</a:t>
            </a:r>
            <a:r>
              <a:rPr lang="en-US" sz="3500" b="1" dirty="0">
                <a:solidFill>
                  <a:schemeClr val="bg1"/>
                </a:solidFill>
              </a:rPr>
              <a:t> Ma ) 2</a:t>
            </a:r>
          </a:p>
          <a:p>
            <a:pPr algn="ctr">
              <a:lnSpc>
                <a:spcPct val="150000"/>
              </a:lnSpc>
            </a:pPr>
            <a:endParaRPr lang="en-US" sz="35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829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67723"/>
            <a:ext cx="12191435" cy="6244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 </a:t>
            </a:r>
            <a:r>
              <a:rPr lang="ne-NP" sz="3000" b="1" dirty="0">
                <a:solidFill>
                  <a:schemeClr val="bg1"/>
                </a:solidFill>
              </a:rPr>
              <a:t>सब्द र संगीतले माहानता तिम्रो देखाउ म कसरी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 err="1">
                <a:solidFill>
                  <a:schemeClr val="bg1"/>
                </a:solidFill>
              </a:rPr>
              <a:t>Sabda</a:t>
            </a:r>
            <a:r>
              <a:rPr lang="en-US" sz="3000" b="1" dirty="0">
                <a:solidFill>
                  <a:schemeClr val="bg1"/>
                </a:solidFill>
              </a:rPr>
              <a:t> Ra </a:t>
            </a:r>
            <a:r>
              <a:rPr lang="en-US" sz="3000" b="1" dirty="0" err="1">
                <a:solidFill>
                  <a:schemeClr val="bg1"/>
                </a:solidFill>
              </a:rPr>
              <a:t>Sangeetley</a:t>
            </a:r>
            <a:r>
              <a:rPr lang="en-US" sz="3000" b="1" dirty="0">
                <a:solidFill>
                  <a:schemeClr val="bg1"/>
                </a:solidFill>
              </a:rPr>
              <a:t> Mahanta </a:t>
            </a:r>
            <a:r>
              <a:rPr lang="en-US" sz="3000" b="1" dirty="0" err="1">
                <a:solidFill>
                  <a:schemeClr val="bg1"/>
                </a:solidFill>
              </a:rPr>
              <a:t>Timro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Dhekhau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Kasari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 आरधना र भक्त्तिले तिम्रो ऋणलाई चुकाउ कसरी )२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 err="1">
                <a:solidFill>
                  <a:schemeClr val="bg1"/>
                </a:solidFill>
              </a:rPr>
              <a:t>Aaaradhana</a:t>
            </a:r>
            <a:r>
              <a:rPr lang="en-US" sz="3000" b="1" dirty="0">
                <a:solidFill>
                  <a:schemeClr val="bg1"/>
                </a:solidFill>
              </a:rPr>
              <a:t> Ra Bhakti </a:t>
            </a:r>
            <a:r>
              <a:rPr lang="en-US" sz="3000" b="1" dirty="0" err="1">
                <a:solidFill>
                  <a:schemeClr val="bg1"/>
                </a:solidFill>
              </a:rPr>
              <a:t>Timro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Hrinalai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Chukau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Kasari</a:t>
            </a:r>
            <a:r>
              <a:rPr lang="en-US" sz="3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 </a:t>
            </a:r>
            <a:r>
              <a:rPr lang="ne-NP" sz="3000" b="1" dirty="0">
                <a:solidFill>
                  <a:schemeClr val="bg1"/>
                </a:solidFill>
              </a:rPr>
              <a:t>येशु बिना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ne-NP" sz="3000" b="1" dirty="0">
                <a:solidFill>
                  <a:schemeClr val="bg1"/>
                </a:solidFill>
              </a:rPr>
              <a:t>केही छैन म )२</a:t>
            </a:r>
            <a:r>
              <a:rPr lang="en-US" sz="3000" b="1" dirty="0">
                <a:solidFill>
                  <a:schemeClr val="bg1"/>
                </a:solidFill>
              </a:rPr>
              <a:t> ( </a:t>
            </a:r>
            <a:r>
              <a:rPr lang="ne-NP" sz="3000" b="1" dirty="0">
                <a:solidFill>
                  <a:schemeClr val="bg1"/>
                </a:solidFill>
              </a:rPr>
              <a:t>येशु बिना )३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ne-NP" sz="3000" b="1" dirty="0">
                <a:solidFill>
                  <a:schemeClr val="bg1"/>
                </a:solidFill>
              </a:rPr>
              <a:t>केही छैन म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 </a:t>
            </a:r>
            <a:r>
              <a:rPr lang="en-US" sz="3000" b="1" dirty="0" err="1">
                <a:solidFill>
                  <a:schemeClr val="bg1"/>
                </a:solidFill>
              </a:rPr>
              <a:t>Yeshu</a:t>
            </a:r>
            <a:r>
              <a:rPr lang="en-US" sz="3000" b="1" dirty="0">
                <a:solidFill>
                  <a:schemeClr val="bg1"/>
                </a:solidFill>
              </a:rPr>
              <a:t> Bina Khi </a:t>
            </a:r>
            <a:r>
              <a:rPr lang="en-US" sz="3000" b="1" dirty="0" err="1">
                <a:solidFill>
                  <a:schemeClr val="bg1"/>
                </a:solidFill>
              </a:rPr>
              <a:t>Chiuna</a:t>
            </a:r>
            <a:r>
              <a:rPr lang="en-US" sz="3000" b="1" dirty="0">
                <a:solidFill>
                  <a:schemeClr val="bg1"/>
                </a:solidFill>
              </a:rPr>
              <a:t> Ma ) 2 {( </a:t>
            </a:r>
            <a:r>
              <a:rPr lang="en-US" sz="3000" b="1" dirty="0" err="1">
                <a:solidFill>
                  <a:schemeClr val="bg1"/>
                </a:solidFill>
              </a:rPr>
              <a:t>Yeshu</a:t>
            </a:r>
            <a:r>
              <a:rPr lang="en-US" sz="3000" b="1" dirty="0">
                <a:solidFill>
                  <a:schemeClr val="bg1"/>
                </a:solidFill>
              </a:rPr>
              <a:t> Bina ) 3, Khi </a:t>
            </a:r>
            <a:r>
              <a:rPr lang="en-US" sz="3000" b="1" dirty="0" err="1">
                <a:solidFill>
                  <a:schemeClr val="bg1"/>
                </a:solidFill>
              </a:rPr>
              <a:t>Chiuna</a:t>
            </a:r>
            <a:r>
              <a:rPr lang="en-US" sz="3000" b="1" dirty="0">
                <a:solidFill>
                  <a:schemeClr val="bg1"/>
                </a:solidFill>
              </a:rPr>
              <a:t> Ma, 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, ( </a:t>
            </a:r>
            <a:r>
              <a:rPr lang="ne-NP" sz="3000" b="1" dirty="0">
                <a:solidFill>
                  <a:schemeClr val="bg1"/>
                </a:solidFill>
              </a:rPr>
              <a:t>येशु बिना )३</a:t>
            </a:r>
            <a:r>
              <a:rPr lang="en-US" sz="3000" b="1" dirty="0">
                <a:solidFill>
                  <a:schemeClr val="bg1"/>
                </a:solidFill>
              </a:rPr>
              <a:t>, ( </a:t>
            </a:r>
            <a:r>
              <a:rPr lang="ne-NP" sz="3000" b="1" dirty="0">
                <a:solidFill>
                  <a:schemeClr val="bg1"/>
                </a:solidFill>
              </a:rPr>
              <a:t>केही छैन म )२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{( </a:t>
            </a:r>
            <a:r>
              <a:rPr lang="en-US" sz="3000" b="1" dirty="0" err="1">
                <a:solidFill>
                  <a:schemeClr val="bg1"/>
                </a:solidFill>
              </a:rPr>
              <a:t>Yeshu</a:t>
            </a:r>
            <a:r>
              <a:rPr lang="en-US" sz="3000" b="1" dirty="0">
                <a:solidFill>
                  <a:schemeClr val="bg1"/>
                </a:solidFill>
              </a:rPr>
              <a:t> Bina ) 3, (Khi </a:t>
            </a:r>
            <a:r>
              <a:rPr lang="en-US" sz="3000" b="1" dirty="0" err="1">
                <a:solidFill>
                  <a:schemeClr val="bg1"/>
                </a:solidFill>
              </a:rPr>
              <a:t>Chiuna</a:t>
            </a:r>
            <a:r>
              <a:rPr lang="en-US" sz="3000" b="1" dirty="0">
                <a:solidFill>
                  <a:schemeClr val="bg1"/>
                </a:solidFill>
              </a:rPr>
              <a:t> Ma ) 2 </a:t>
            </a:r>
          </a:p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237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197</Words>
  <Application>Microsoft Macintosh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2021-09-02T01:51:33Z</dcterms:created>
  <dcterms:modified xsi:type="dcterms:W3CDTF">2021-11-08T18:56:58Z</dcterms:modified>
</cp:coreProperties>
</file>