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55" r:id="rId2"/>
    <p:sldId id="4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73"/>
    <p:restoredTop sz="95755"/>
  </p:normalViewPr>
  <p:slideViewPr>
    <p:cSldViewPr snapToGrid="0" snapToObjects="1">
      <p:cViewPr varScale="1">
        <p:scale>
          <a:sx n="49" d="100"/>
          <a:sy n="49" d="100"/>
        </p:scale>
        <p:origin x="208" y="1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ED86A-EE57-F34C-881B-67BCF4D58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ED4AD4-EBAE-7945-847D-AB416ACD96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93EFF-0780-9A4B-A13E-6A430F7E3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EDD24-BDCE-DF49-9D14-3AB4B2D6181A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CF0A7-5C98-4A40-BD34-EB5635F81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4B098-75CC-3545-9490-5233D5160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7E69-9779-E648-A094-E4A63EFA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2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B6FE2-5767-1E42-8E2B-927DF480D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D1162-240D-1846-B6FF-9D8550460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4420B9-2EBC-F94F-9508-649C9B225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EDD24-BDCE-DF49-9D14-3AB4B2D6181A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397FD-C311-9A47-AFAB-F04B23693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CCCE9-381F-F848-BA05-8DE337A25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7E69-9779-E648-A094-E4A63EFA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23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E40E8-7566-DF49-9061-0297E3872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614CF8-3AB3-4940-BBB2-A94E24B2E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F619E-89C5-0E44-B414-C505CB65B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EDD24-BDCE-DF49-9D14-3AB4B2D6181A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D8B57-00AB-F24E-82BF-278D898AD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D3A884-B6EC-FA4A-B8C0-4E5915C9E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7E69-9779-E648-A094-E4A63EFA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177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27031-9D9A-F245-9E0F-E90B361D7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39830-5F37-9041-BCB8-3D38D0CF96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E594B6-1726-924A-BA69-AB840EE5D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FDC6D1-74BC-6E49-888A-DF9311A80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EDD24-BDCE-DF49-9D14-3AB4B2D6181A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C356EE-CA9F-014F-977A-00E92788F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4B1125-9CBD-3749-8B28-807FA85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7E69-9779-E648-A094-E4A63EFA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657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1D1CF-18E0-B340-98AA-6E54446A3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B48D23-C19F-BE4D-9FF4-8AB61D9F1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63E9BC-49BF-7242-A0E0-9FEECCD3A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258966-4A66-724D-8016-943C017D2C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E83AAF-6D35-6C4A-B21F-0C4D0632E1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204B6E-3AAB-4841-8181-A004ED4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EDD24-BDCE-DF49-9D14-3AB4B2D6181A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739786-D110-4F4E-9FBB-A52D87397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9A9B64-37D6-1D4F-9331-996737993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7E69-9779-E648-A094-E4A63EFA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96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B89FB-C54B-F449-9C86-CC65BE39E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E2610D-CEC7-FD45-A436-434385845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EDD24-BDCE-DF49-9D14-3AB4B2D6181A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0EAE43-932B-F54F-ACCF-C1C6E3D0E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95E622-7561-EC48-A3A6-EB85138FD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7E69-9779-E648-A094-E4A63EFA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5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974566-470E-6249-B96B-70951FD83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EDD24-BDCE-DF49-9D14-3AB4B2D6181A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E50396-7BD0-674A-9BEE-025029CF7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5FF12-5666-1143-AF8F-886DBDA56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7E69-9779-E648-A094-E4A63EFA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36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AA691-1F2C-9B4F-AA80-1701D2D63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1598C-3668-F949-839C-284E92023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DC399-0B30-C441-803F-647DFC9A3E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F65631-31CA-BA4B-905F-FD1FA78D7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EDD24-BDCE-DF49-9D14-3AB4B2D6181A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0431F8-5A0A-0E42-A42D-5D24D21F0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E3910D-ADA2-F548-98D9-23063B210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7E69-9779-E648-A094-E4A63EFA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031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31DDB-75F8-4143-90E9-0E61BE150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C8A288-7CF7-AB4A-A88D-81118A334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D89228-AAD5-F94E-B486-7961541316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68403F-15A2-6D4C-B06F-F7878BEFC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EDD24-BDCE-DF49-9D14-3AB4B2D6181A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355401-36AC-2044-B1A6-E3503EFE8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35D101-84BF-6A44-B703-55FC13133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7E69-9779-E648-A094-E4A63EFA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598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B1C0D-623B-AD48-AA70-8BEA3BF0B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169B2A-48BF-9E45-92E9-924E89454E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8584F-A92F-7448-B091-034F0DC7F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EDD24-BDCE-DF49-9D14-3AB4B2D6181A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56675-6C72-E847-B0E4-4F15E1357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41742-7011-0E43-96A5-D712C5F6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7E69-9779-E648-A094-E4A63EFA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395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13B89A-5670-1347-8B32-6CBA5012E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C3622-2D3F-E746-B3F7-82665DB9C9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1309D-F020-D348-8A61-C28A5749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EDD24-BDCE-DF49-9D14-3AB4B2D6181A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4E3CC-38E3-3842-810C-0F233F880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E6B6C-3646-2D4D-BD86-6E2AA9BE4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7E69-9779-E648-A094-E4A63EFA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40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C44F85-407B-7547-B3AD-DA410104F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A58AB2-1369-A04E-A2E5-D2E4D97A3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3583C-5802-F449-97F2-2A02CAC134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EDD24-BDCE-DF49-9D14-3AB4B2D6181A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88BB1-7691-9346-9D7C-0339C6EF9F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94445-79AB-6A42-B6EB-789D305793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67E69-9779-E648-A094-E4A63EFA68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7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7A8DB2-34BC-4743-8015-57D0CC7A6E3E}"/>
              </a:ext>
            </a:extLst>
          </p:cNvPr>
          <p:cNvSpPr/>
          <p:nvPr/>
        </p:nvSpPr>
        <p:spPr>
          <a:xfrm>
            <a:off x="-567" y="-46550"/>
            <a:ext cx="12192001" cy="5823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err="1"/>
              <a:t>सुन्दर</a:t>
            </a:r>
            <a:r>
              <a:rPr lang="en-US" sz="3600" dirty="0"/>
              <a:t> (३) </a:t>
            </a:r>
            <a:r>
              <a:rPr lang="en-US" sz="3600" dirty="0" err="1"/>
              <a:t>मेरो</a:t>
            </a:r>
            <a:r>
              <a:rPr lang="en-US" sz="3600" dirty="0"/>
              <a:t> </a:t>
            </a:r>
            <a:r>
              <a:rPr lang="en-US" sz="3600" dirty="0" err="1"/>
              <a:t>दुलहा</a:t>
            </a:r>
            <a:r>
              <a:rPr lang="en-US" sz="3600" dirty="0"/>
              <a:t> , 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latin typeface="system-ui"/>
              </a:rPr>
              <a:t>{ ( Sundar )3 Mero </a:t>
            </a:r>
            <a:r>
              <a:rPr lang="en-US" sz="3600" b="1" dirty="0" err="1">
                <a:latin typeface="system-ui"/>
              </a:rPr>
              <a:t>Dhulha</a:t>
            </a:r>
            <a:endParaRPr lang="en-US" sz="3600" b="1" dirty="0">
              <a:solidFill>
                <a:srgbClr val="FF0000"/>
              </a:solidFill>
              <a:latin typeface="system-ui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solidFill>
                  <a:srgbClr val="050505"/>
                </a:solidFill>
                <a:latin typeface="system-ui"/>
              </a:rPr>
              <a:t>Lakhau</a:t>
            </a:r>
            <a:r>
              <a:rPr lang="en-US" sz="3600" b="1" dirty="0">
                <a:solidFill>
                  <a:srgbClr val="050505"/>
                </a:solidFill>
                <a:latin typeface="system-ui"/>
              </a:rPr>
              <a:t> </a:t>
            </a:r>
            <a:r>
              <a:rPr lang="en-US" sz="3600" b="1" dirty="0" err="1">
                <a:solidFill>
                  <a:srgbClr val="050505"/>
                </a:solidFill>
                <a:latin typeface="system-ui"/>
              </a:rPr>
              <a:t>Hajarau</a:t>
            </a:r>
            <a:r>
              <a:rPr lang="en-US" sz="3600" b="1" dirty="0">
                <a:solidFill>
                  <a:srgbClr val="050505"/>
                </a:solidFill>
                <a:latin typeface="system-ui"/>
              </a:rPr>
              <a:t> </a:t>
            </a:r>
            <a:r>
              <a:rPr lang="en-US" sz="3600" b="1" dirty="0" err="1">
                <a:solidFill>
                  <a:srgbClr val="050505"/>
                </a:solidFill>
                <a:latin typeface="system-ui"/>
              </a:rPr>
              <a:t>Haru</a:t>
            </a:r>
            <a:r>
              <a:rPr lang="en-US" sz="3600" b="1" dirty="0">
                <a:solidFill>
                  <a:srgbClr val="050505"/>
                </a:solidFill>
                <a:latin typeface="system-ui"/>
              </a:rPr>
              <a:t> Vanda Sundar }2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                   </a:t>
            </a:r>
            <a:r>
              <a:rPr lang="en-US" sz="3600" dirty="0" err="1"/>
              <a:t>म</a:t>
            </a:r>
            <a:r>
              <a:rPr lang="en-US" sz="3600" dirty="0"/>
              <a:t> </a:t>
            </a:r>
            <a:r>
              <a:rPr lang="en-US" sz="3600" dirty="0" err="1"/>
              <a:t>गाउँने</a:t>
            </a:r>
            <a:r>
              <a:rPr lang="en-US" sz="3600" dirty="0"/>
              <a:t> </a:t>
            </a:r>
            <a:r>
              <a:rPr lang="en-US" sz="3600" dirty="0" err="1"/>
              <a:t>छु</a:t>
            </a:r>
            <a:r>
              <a:rPr lang="en-US" sz="3600" dirty="0"/>
              <a:t> </a:t>
            </a:r>
            <a:r>
              <a:rPr lang="en-US" sz="3600" dirty="0" err="1"/>
              <a:t>तपाईको</a:t>
            </a:r>
            <a:r>
              <a:rPr lang="en-US" sz="3600" dirty="0"/>
              <a:t> </a:t>
            </a:r>
            <a:r>
              <a:rPr lang="en-US" sz="3600" dirty="0" err="1"/>
              <a:t>स्तुति</a:t>
            </a:r>
            <a:r>
              <a:rPr lang="en-US" sz="3600" dirty="0"/>
              <a:t>, </a:t>
            </a:r>
            <a:r>
              <a:rPr lang="en-US" sz="3600" dirty="0" err="1"/>
              <a:t>म</a:t>
            </a:r>
            <a:r>
              <a:rPr lang="en-US" sz="3600" dirty="0"/>
              <a:t> </a:t>
            </a:r>
            <a:r>
              <a:rPr lang="en-US" sz="3600" dirty="0" err="1"/>
              <a:t>गाउँने</a:t>
            </a:r>
            <a:r>
              <a:rPr lang="en-US" sz="3600" dirty="0"/>
              <a:t> </a:t>
            </a:r>
            <a:r>
              <a:rPr lang="en-US" sz="3600" dirty="0" err="1"/>
              <a:t>छु</a:t>
            </a:r>
            <a:r>
              <a:rPr lang="en-US" sz="3600" dirty="0"/>
              <a:t> </a:t>
            </a:r>
            <a:r>
              <a:rPr lang="en-US" sz="3600" dirty="0" err="1"/>
              <a:t>तपाईको</a:t>
            </a:r>
            <a:r>
              <a:rPr lang="en-US" sz="3600" dirty="0"/>
              <a:t> </a:t>
            </a:r>
            <a:r>
              <a:rPr lang="en-US" sz="3600" dirty="0" err="1"/>
              <a:t>प्रशंसा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50505"/>
                </a:solidFill>
                <a:latin typeface="system-ui"/>
              </a:rPr>
              <a:t>Ma </a:t>
            </a:r>
            <a:r>
              <a:rPr lang="en-US" sz="3600" b="1" dirty="0" err="1">
                <a:solidFill>
                  <a:srgbClr val="050505"/>
                </a:solidFill>
                <a:latin typeface="system-ui"/>
              </a:rPr>
              <a:t>Gaunai</a:t>
            </a:r>
            <a:r>
              <a:rPr lang="en-US" sz="3600" b="1" dirty="0">
                <a:solidFill>
                  <a:srgbClr val="050505"/>
                </a:solidFill>
                <a:latin typeface="system-ui"/>
              </a:rPr>
              <a:t> Chu </a:t>
            </a:r>
            <a:r>
              <a:rPr lang="en-US" sz="3600" b="1" dirty="0" err="1">
                <a:solidFill>
                  <a:srgbClr val="050505"/>
                </a:solidFill>
                <a:latin typeface="system-ui"/>
              </a:rPr>
              <a:t>Tapaiko</a:t>
            </a:r>
            <a:r>
              <a:rPr lang="en-US" sz="3600" b="1" dirty="0">
                <a:solidFill>
                  <a:srgbClr val="050505"/>
                </a:solidFill>
                <a:latin typeface="system-ui"/>
              </a:rPr>
              <a:t> </a:t>
            </a:r>
            <a:r>
              <a:rPr lang="en-US" sz="3600" b="1" dirty="0" err="1">
                <a:solidFill>
                  <a:srgbClr val="050505"/>
                </a:solidFill>
                <a:latin typeface="system-ui"/>
              </a:rPr>
              <a:t>Istuti</a:t>
            </a:r>
            <a:r>
              <a:rPr lang="en-US" sz="3600" b="1" dirty="0">
                <a:solidFill>
                  <a:srgbClr val="050505"/>
                </a:solidFill>
                <a:latin typeface="system-ui"/>
              </a:rPr>
              <a:t>, Ma </a:t>
            </a:r>
            <a:r>
              <a:rPr lang="en-US" sz="3600" b="1" dirty="0" err="1">
                <a:solidFill>
                  <a:srgbClr val="050505"/>
                </a:solidFill>
                <a:latin typeface="system-ui"/>
              </a:rPr>
              <a:t>Gaunai</a:t>
            </a:r>
            <a:r>
              <a:rPr lang="en-US" sz="3600" b="1" dirty="0">
                <a:solidFill>
                  <a:srgbClr val="050505"/>
                </a:solidFill>
                <a:latin typeface="system-ui"/>
              </a:rPr>
              <a:t> Chu </a:t>
            </a:r>
            <a:r>
              <a:rPr lang="en-US" sz="3600" b="1" dirty="0" err="1">
                <a:solidFill>
                  <a:srgbClr val="050505"/>
                </a:solidFill>
                <a:latin typeface="system-ui"/>
              </a:rPr>
              <a:t>Tapaiko</a:t>
            </a:r>
            <a:r>
              <a:rPr lang="en-US" sz="3600" b="1" dirty="0">
                <a:solidFill>
                  <a:srgbClr val="050505"/>
                </a:solidFill>
                <a:latin typeface="system-ui"/>
              </a:rPr>
              <a:t> </a:t>
            </a:r>
            <a:r>
              <a:rPr lang="en-US" sz="3600" b="1" dirty="0" err="1">
                <a:solidFill>
                  <a:srgbClr val="050505"/>
                </a:solidFill>
                <a:latin typeface="system-ui"/>
              </a:rPr>
              <a:t>Prasamsha</a:t>
            </a:r>
            <a:r>
              <a:rPr lang="en-US" sz="3600" b="1" dirty="0">
                <a:solidFill>
                  <a:srgbClr val="050505"/>
                </a:solidFill>
                <a:latin typeface="system-ui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50505"/>
                </a:solidFill>
                <a:latin typeface="system-ui"/>
              </a:rPr>
              <a:t>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963357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6B570CB-CEBC-3C4A-BB0D-223CD195A040}"/>
              </a:ext>
            </a:extLst>
          </p:cNvPr>
          <p:cNvSpPr/>
          <p:nvPr/>
        </p:nvSpPr>
        <p:spPr>
          <a:xfrm>
            <a:off x="567" y="661241"/>
            <a:ext cx="12191433" cy="5928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 dirty="0">
                <a:solidFill>
                  <a:srgbClr val="050505"/>
                </a:solidFill>
                <a:latin typeface="system-ui"/>
              </a:rPr>
              <a:t>Karan </a:t>
            </a:r>
            <a:r>
              <a:rPr lang="en-US" sz="5000" b="1" dirty="0" err="1">
                <a:solidFill>
                  <a:srgbClr val="050505"/>
                </a:solidFill>
                <a:latin typeface="system-ui"/>
              </a:rPr>
              <a:t>Unko</a:t>
            </a:r>
            <a:r>
              <a:rPr lang="en-US" sz="5000" b="1" dirty="0">
                <a:solidFill>
                  <a:srgbClr val="050505"/>
                </a:solidFill>
                <a:latin typeface="system-ui"/>
              </a:rPr>
              <a:t> </a:t>
            </a:r>
            <a:r>
              <a:rPr lang="en-US" sz="5000" b="1" dirty="0" err="1">
                <a:solidFill>
                  <a:srgbClr val="050505"/>
                </a:solidFill>
                <a:latin typeface="system-ui"/>
              </a:rPr>
              <a:t>Sundartaley</a:t>
            </a:r>
            <a:r>
              <a:rPr lang="en-US" sz="5000" b="1" dirty="0">
                <a:solidFill>
                  <a:srgbClr val="050505"/>
                </a:solidFill>
                <a:latin typeface="system-ui"/>
              </a:rPr>
              <a:t> </a:t>
            </a:r>
            <a:r>
              <a:rPr lang="en-US" sz="5000" b="1" dirty="0" err="1">
                <a:solidFill>
                  <a:srgbClr val="050505"/>
                </a:solidFill>
                <a:latin typeface="system-ui"/>
              </a:rPr>
              <a:t>Malai</a:t>
            </a:r>
            <a:r>
              <a:rPr lang="en-US" sz="5000" b="1" dirty="0">
                <a:solidFill>
                  <a:srgbClr val="050505"/>
                </a:solidFill>
                <a:latin typeface="system-ui"/>
              </a:rPr>
              <a:t> </a:t>
            </a:r>
            <a:r>
              <a:rPr lang="en-US" sz="5000" b="1" dirty="0" err="1">
                <a:solidFill>
                  <a:srgbClr val="050505"/>
                </a:solidFill>
                <a:latin typeface="system-ui"/>
              </a:rPr>
              <a:t>Dhakaiko</a:t>
            </a:r>
            <a:r>
              <a:rPr lang="en-US" sz="5000" b="1" dirty="0">
                <a:solidFill>
                  <a:srgbClr val="050505"/>
                </a:solidFill>
                <a:latin typeface="system-ui"/>
              </a:rPr>
              <a:t> Cha,</a:t>
            </a:r>
          </a:p>
          <a:p>
            <a:pPr algn="ctr">
              <a:lnSpc>
                <a:spcPct val="150000"/>
              </a:lnSpc>
            </a:pPr>
            <a:r>
              <a:rPr lang="en-US" sz="5400" dirty="0" err="1"/>
              <a:t>कारण</a:t>
            </a:r>
            <a:r>
              <a:rPr lang="en-US" sz="5400" dirty="0"/>
              <a:t> </a:t>
            </a:r>
            <a:r>
              <a:rPr lang="en-US" sz="5400" dirty="0" err="1"/>
              <a:t>उनको</a:t>
            </a:r>
            <a:r>
              <a:rPr lang="en-US" sz="5400" dirty="0"/>
              <a:t> </a:t>
            </a:r>
            <a:r>
              <a:rPr lang="en-US" sz="5400" dirty="0" err="1"/>
              <a:t>सुन्दरताले</a:t>
            </a:r>
            <a:r>
              <a:rPr lang="en-US" sz="5400" dirty="0"/>
              <a:t> </a:t>
            </a:r>
            <a:r>
              <a:rPr lang="en-US" sz="5400" dirty="0" err="1"/>
              <a:t>मलाई</a:t>
            </a:r>
            <a:r>
              <a:rPr lang="en-US" sz="5400" dirty="0"/>
              <a:t> </a:t>
            </a:r>
            <a:r>
              <a:rPr lang="en-US" sz="5400" dirty="0" err="1"/>
              <a:t>ढाकेको</a:t>
            </a:r>
            <a:r>
              <a:rPr lang="en-US" sz="5400" dirty="0"/>
              <a:t> </a:t>
            </a:r>
            <a:r>
              <a:rPr lang="en-US" sz="5400" dirty="0" err="1"/>
              <a:t>छ</a:t>
            </a:r>
            <a:endParaRPr lang="en-US" sz="5400" dirty="0"/>
          </a:p>
          <a:p>
            <a:pPr algn="ctr">
              <a:lnSpc>
                <a:spcPct val="150000"/>
              </a:lnSpc>
            </a:pPr>
            <a:r>
              <a:rPr lang="en-US" sz="5000" b="1" dirty="0">
                <a:solidFill>
                  <a:srgbClr val="050505"/>
                </a:solidFill>
                <a:latin typeface="system-ui"/>
              </a:rPr>
              <a:t>Karan </a:t>
            </a:r>
            <a:r>
              <a:rPr lang="en-US" sz="5000" b="1" dirty="0" err="1">
                <a:solidFill>
                  <a:srgbClr val="050505"/>
                </a:solidFill>
                <a:latin typeface="system-ui"/>
              </a:rPr>
              <a:t>Unko</a:t>
            </a:r>
            <a:r>
              <a:rPr lang="en-US" sz="5000" b="1" dirty="0">
                <a:solidFill>
                  <a:srgbClr val="050505"/>
                </a:solidFill>
                <a:latin typeface="system-ui"/>
              </a:rPr>
              <a:t> </a:t>
            </a:r>
            <a:r>
              <a:rPr lang="en-US" sz="5000" b="1" dirty="0" err="1">
                <a:solidFill>
                  <a:srgbClr val="050505"/>
                </a:solidFill>
                <a:latin typeface="system-ui"/>
              </a:rPr>
              <a:t>Premaley</a:t>
            </a:r>
            <a:r>
              <a:rPr lang="en-US" sz="5000" b="1" dirty="0">
                <a:solidFill>
                  <a:srgbClr val="050505"/>
                </a:solidFill>
                <a:latin typeface="system-ui"/>
              </a:rPr>
              <a:t> </a:t>
            </a:r>
            <a:r>
              <a:rPr lang="en-US" sz="5000" b="1" dirty="0" err="1">
                <a:solidFill>
                  <a:srgbClr val="050505"/>
                </a:solidFill>
                <a:latin typeface="system-ui"/>
              </a:rPr>
              <a:t>Malai</a:t>
            </a:r>
            <a:r>
              <a:rPr lang="en-US" sz="5000" b="1" dirty="0">
                <a:solidFill>
                  <a:srgbClr val="050505"/>
                </a:solidFill>
                <a:latin typeface="system-ui"/>
              </a:rPr>
              <a:t> </a:t>
            </a:r>
            <a:r>
              <a:rPr lang="en-US" sz="5000" b="1" dirty="0" err="1">
                <a:solidFill>
                  <a:srgbClr val="050505"/>
                </a:solidFill>
                <a:latin typeface="system-ui"/>
              </a:rPr>
              <a:t>Jitaeko</a:t>
            </a:r>
            <a:r>
              <a:rPr lang="en-US" sz="5000" b="1" dirty="0">
                <a:solidFill>
                  <a:srgbClr val="050505"/>
                </a:solidFill>
                <a:latin typeface="system-ui"/>
              </a:rPr>
              <a:t> Cha </a:t>
            </a:r>
            <a:r>
              <a:rPr lang="en-US" sz="5400" dirty="0" err="1"/>
              <a:t>कारण</a:t>
            </a:r>
            <a:r>
              <a:rPr lang="en-US" sz="5400" dirty="0"/>
              <a:t> </a:t>
            </a:r>
            <a:r>
              <a:rPr lang="en-US" sz="5400" dirty="0" err="1"/>
              <a:t>उनको</a:t>
            </a:r>
            <a:r>
              <a:rPr lang="en-US" sz="5400" dirty="0"/>
              <a:t> </a:t>
            </a:r>
            <a:r>
              <a:rPr lang="en-US" sz="5400" dirty="0" err="1"/>
              <a:t>प्रेमले</a:t>
            </a:r>
            <a:r>
              <a:rPr lang="en-US" sz="5400" dirty="0"/>
              <a:t> </a:t>
            </a:r>
            <a:r>
              <a:rPr lang="en-US" sz="5400" dirty="0" err="1"/>
              <a:t>मलाई</a:t>
            </a:r>
            <a:r>
              <a:rPr lang="en-US" sz="5400" dirty="0"/>
              <a:t> </a:t>
            </a:r>
            <a:r>
              <a:rPr lang="en-US" sz="5400" dirty="0" err="1"/>
              <a:t>जितेको</a:t>
            </a:r>
            <a:r>
              <a:rPr lang="en-US" sz="5400" dirty="0"/>
              <a:t> </a:t>
            </a:r>
            <a:r>
              <a:rPr lang="en-US" sz="5400" dirty="0" err="1"/>
              <a:t>छ</a:t>
            </a:r>
            <a:endParaRPr lang="en-US" sz="5400" dirty="0"/>
          </a:p>
          <a:p>
            <a:pPr algn="ctr">
              <a:lnSpc>
                <a:spcPct val="150000"/>
              </a:lnSpc>
            </a:pPr>
            <a:endParaRPr lang="en-US" sz="5000" b="1" dirty="0">
              <a:solidFill>
                <a:srgbClr val="050505"/>
              </a:solidFill>
              <a:latin typeface="system-ui"/>
            </a:endParaRPr>
          </a:p>
        </p:txBody>
      </p:sp>
    </p:spTree>
    <p:extLst>
      <p:ext uri="{BB962C8B-B14F-4D97-AF65-F5344CB8AC3E}">
        <p14:creationId xmlns:p14="http://schemas.microsoft.com/office/powerpoint/2010/main" val="19197830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71</Words>
  <Application>Microsoft Macintosh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system-ui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2021-09-11T18:13:05Z</dcterms:created>
  <dcterms:modified xsi:type="dcterms:W3CDTF">2021-09-11T18:15:12Z</dcterms:modified>
</cp:coreProperties>
</file>