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06" r:id="rId2"/>
    <p:sldId id="384" r:id="rId3"/>
    <p:sldId id="385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35"/>
    <p:restoredTop sz="95775"/>
  </p:normalViewPr>
  <p:slideViewPr>
    <p:cSldViewPr snapToGrid="0" snapToObjects="1">
      <p:cViewPr varScale="1">
        <p:scale>
          <a:sx n="63" d="100"/>
          <a:sy n="63" d="100"/>
        </p:scale>
        <p:origin x="208" y="1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432C2-270E-A042-A139-DED9DB0DA1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D10E5E-98F9-5043-91CA-91804418B9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1C4E1C-EF79-0A42-86D0-63253D9EB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91F5-4117-5349-B077-F0D46E81A776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BDD9F0-EB6F-8D4F-ABBB-81C537ED0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00452-6F80-A048-9E9E-DB11F0737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FC660-00AC-E540-9D22-0D0D9D1679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489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3920A-5D18-C34B-8767-AE542C3AE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1B97A7-3DAE-B14C-B7DD-5F84FF62AB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1DA2BA-C17B-224D-8017-E6BA16A95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91F5-4117-5349-B077-F0D46E81A776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E3BED1-DA47-EB4F-BFDB-B25F0799A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BEB156-4D66-DF4C-8C23-4C0CC645F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FC660-00AC-E540-9D22-0D0D9D1679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330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45873-BFE4-D94A-978F-C3B41C093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89FDB9-F944-A540-8785-18CC54F3B8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F417D-8B6A-8343-B1F7-1F86CBA64B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91F5-4117-5349-B077-F0D46E81A776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B55A02-CE8B-7C40-BCBF-48197508E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2C7F00-CAD6-F749-B10E-E0C790F40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FC660-00AC-E540-9D22-0D0D9D1679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753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B40B5-1A24-084D-9A6E-0E8489999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60E65A-AFAC-6E46-A51B-5EB04FE888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EE2071-9C6E-A144-B86E-A446D5742B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C4D941-8C62-5343-8C59-9D1A8AAB4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91F5-4117-5349-B077-F0D46E81A776}" type="datetimeFigureOut">
              <a:rPr lang="en-US" smtClean="0"/>
              <a:t>9/3/21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2EC028-AEA3-D441-8194-85E82EB4A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4D37C1-2D06-6C4E-BD00-2ADA83031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FC660-00AC-E540-9D22-0D0D9D1679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18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EBC5B-91F0-8142-BB88-22F7E7347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6B73BF-EACD-4947-BDAF-49B989CA04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0CA34F-D611-EE42-87CC-FBD2C6EFBA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6540BC-2CB8-D44D-9CDA-6C3A9B70AC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A40273-6AFE-BC4F-8911-153637407E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951337-265D-3245-8BAC-83E5BDBD0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91F5-4117-5349-B077-F0D46E81A776}" type="datetimeFigureOut">
              <a:rPr lang="en-US" smtClean="0"/>
              <a:t>9/3/21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85C75F-B4FB-344E-83A0-F99A2E21C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FE521A-6306-AB47-B524-9284E11EC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FC660-00AC-E540-9D22-0D0D9D1679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213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1E3E1-CD11-BB42-8F3C-14E415AF1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5A8291-2B1F-9C44-BA5D-C0E26A89D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91F5-4117-5349-B077-F0D46E81A776}" type="datetimeFigureOut">
              <a:rPr lang="en-US" smtClean="0"/>
              <a:t>9/3/21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369194-1070-C74E-9C7A-CF8CD4693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54E25D-6228-F344-A0FC-7DC54658B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FC660-00AC-E540-9D22-0D0D9D1679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82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8BBFBB-D298-D242-8635-EAAF277FE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91F5-4117-5349-B077-F0D46E81A776}" type="datetimeFigureOut">
              <a:rPr lang="en-US" smtClean="0"/>
              <a:t>9/3/21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6EDAC2-B192-0F42-9DD1-A6664C34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C1D354-2433-9740-83A2-F5204ADCC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FC660-00AC-E540-9D22-0D0D9D1679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573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22B08-A89A-DE49-9710-125B3C9CB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B1775F-4AC2-9040-B646-B714EF101F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5D807C-B83E-2C41-8137-F3AA70191B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7FBD7E-BB67-FC45-9492-3080ABDE8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91F5-4117-5349-B077-F0D46E81A776}" type="datetimeFigureOut">
              <a:rPr lang="en-US" smtClean="0"/>
              <a:t>9/3/21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7ABB1C-632E-8045-8F47-CD33EE575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0EC44D-EDB0-F849-9D54-BB3D304AF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FC660-00AC-E540-9D22-0D0D9D1679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187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69E9A-4F24-DF4E-BC26-9AFCC8C95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606B9C-37F0-974A-A26D-9C8770BAF7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16222A-924C-6B42-9D14-859C5D2414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32B95C-86B3-7C4F-9E96-8B98FF6CE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91F5-4117-5349-B077-F0D46E81A776}" type="datetimeFigureOut">
              <a:rPr lang="en-US" smtClean="0"/>
              <a:t>9/3/21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812FFD-0224-8C46-8CBD-38B9A29A9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D867B1-1F25-174F-899F-D147A32DC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FC660-00AC-E540-9D22-0D0D9D1679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327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EAB6C-8403-D44C-B5BE-9B5FDD262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D87CD2-4819-4944-B969-C21CCFAC2D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4C2604-FEA8-3542-A989-CD953A2D8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91F5-4117-5349-B077-F0D46E81A776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08E3E-2E35-5441-8C95-63D3E3B52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E18128-6E3D-554A-830F-60BCFD60D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FC660-00AC-E540-9D22-0D0D9D1679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219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A78ACE-55FA-D042-8510-A5BEC882B7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54EB27-5E4D-8C48-8B11-14CBCD8AF4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EFC03C-DB7D-6541-9656-ED89DFE3C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C91F5-4117-5349-B077-F0D46E81A776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595877-A0BA-D145-BD00-7C5F480E0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72D968-5826-CF4C-8219-3F0982809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FC660-00AC-E540-9D22-0D0D9D1679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409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737AE2-D564-CA47-9FCB-7F8F1804F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56B4C7-AD8D-B847-9A8B-2D4A38DAB7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A3B775-4D85-5B4E-AE73-C43C1B6482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C91F5-4117-5349-B077-F0D46E81A776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9C17AA-F597-9A46-B40B-AA93077013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CE9D6B-98DD-D24F-82EF-7F426FD1B5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7FC660-00AC-E540-9D22-0D0D9D1679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930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565" y="0"/>
            <a:ext cx="12191435" cy="6945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000" b="1" dirty="0"/>
              <a:t> ( </a:t>
            </a:r>
            <a:r>
              <a:rPr lang="ne-NP" sz="3000" b="1" dirty="0"/>
              <a:t>स्वर्गीया बतासले उडाउदैछ मलाई</a:t>
            </a:r>
            <a:r>
              <a:rPr lang="en-US" sz="3000" b="1" dirty="0"/>
              <a:t>, </a:t>
            </a:r>
            <a:r>
              <a:rPr lang="ne-NP" sz="3000" b="1" dirty="0"/>
              <a:t>मुटुभरी येशुको अनन्त माया जलाही) २</a:t>
            </a:r>
            <a:endParaRPr lang="en-US" sz="3000" b="1" dirty="0"/>
          </a:p>
          <a:p>
            <a:pPr algn="ctr">
              <a:lnSpc>
                <a:spcPct val="150000"/>
              </a:lnSpc>
            </a:pPr>
            <a:r>
              <a:rPr lang="en-US" sz="3000" b="1" dirty="0" err="1"/>
              <a:t>Swargiya</a:t>
            </a:r>
            <a:r>
              <a:rPr lang="en-US" sz="3000" b="1" dirty="0"/>
              <a:t> </a:t>
            </a:r>
            <a:r>
              <a:rPr lang="en-US" sz="3000" b="1" dirty="0" err="1"/>
              <a:t>Baatashle</a:t>
            </a:r>
            <a:r>
              <a:rPr lang="en-US" sz="3000" b="1" dirty="0"/>
              <a:t> </a:t>
            </a:r>
            <a:r>
              <a:rPr lang="en-US" sz="3000" b="1" dirty="0" err="1"/>
              <a:t>Udaudai</a:t>
            </a:r>
            <a:r>
              <a:rPr lang="en-US" sz="3000" b="1" dirty="0"/>
              <a:t> Cha </a:t>
            </a:r>
            <a:r>
              <a:rPr lang="en-US" sz="3000" b="1" dirty="0" err="1"/>
              <a:t>Malai</a:t>
            </a:r>
            <a:r>
              <a:rPr lang="en-US" sz="3000" b="1" dirty="0"/>
              <a:t>, </a:t>
            </a:r>
            <a:r>
              <a:rPr lang="en-US" sz="3000" b="1" dirty="0" err="1"/>
              <a:t>Mutu</a:t>
            </a:r>
            <a:r>
              <a:rPr lang="en-US" sz="3000" b="1" dirty="0"/>
              <a:t> </a:t>
            </a:r>
            <a:r>
              <a:rPr lang="en-US" sz="3000" b="1" dirty="0" err="1"/>
              <a:t>Bhari</a:t>
            </a:r>
            <a:r>
              <a:rPr lang="en-US" sz="3000" b="1" dirty="0"/>
              <a:t> </a:t>
            </a:r>
            <a:r>
              <a:rPr lang="en-US" sz="3000" b="1" dirty="0" err="1"/>
              <a:t>Yeshuko</a:t>
            </a:r>
            <a:r>
              <a:rPr lang="en-US" sz="3000" b="1" dirty="0"/>
              <a:t> </a:t>
            </a:r>
            <a:r>
              <a:rPr lang="en-US" sz="3000" b="1" dirty="0" err="1"/>
              <a:t>Aananta</a:t>
            </a:r>
            <a:r>
              <a:rPr lang="en-US" sz="3000" b="1" dirty="0"/>
              <a:t> Maya </a:t>
            </a:r>
            <a:r>
              <a:rPr lang="en-US" sz="3000" b="1" dirty="0" err="1"/>
              <a:t>Jalai</a:t>
            </a:r>
            <a:r>
              <a:rPr lang="en-US" sz="3000" b="1" dirty="0"/>
              <a:t>)2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(</a:t>
            </a:r>
            <a:r>
              <a:rPr lang="ne-NP" sz="3000" b="1" dirty="0"/>
              <a:t>हृदयमा तिम्रो आवाज सुनेर</a:t>
            </a:r>
            <a:r>
              <a:rPr lang="en-US" sz="3000" b="1" dirty="0"/>
              <a:t>, </a:t>
            </a:r>
            <a:r>
              <a:rPr lang="ne-NP" sz="3000" b="1" dirty="0"/>
              <a:t>तिमीलाई भेट्ने प्राथना बूनेर) २</a:t>
            </a:r>
            <a:endParaRPr lang="en-US" sz="3000" b="1" dirty="0"/>
          </a:p>
          <a:p>
            <a:pPr algn="ctr">
              <a:lnSpc>
                <a:spcPct val="150000"/>
              </a:lnSpc>
            </a:pPr>
            <a:r>
              <a:rPr lang="en-US" sz="3000" b="1" dirty="0"/>
              <a:t>(</a:t>
            </a:r>
            <a:r>
              <a:rPr lang="en-US" sz="3000" b="1" dirty="0" err="1"/>
              <a:t>Hridayama</a:t>
            </a:r>
            <a:r>
              <a:rPr lang="en-US" sz="3000" b="1" dirty="0"/>
              <a:t> </a:t>
            </a:r>
            <a:r>
              <a:rPr lang="en-US" sz="3000" b="1" dirty="0" err="1"/>
              <a:t>Timro</a:t>
            </a:r>
            <a:r>
              <a:rPr lang="en-US" sz="3000" b="1" dirty="0"/>
              <a:t> </a:t>
            </a:r>
            <a:r>
              <a:rPr lang="en-US" sz="3000" b="1" dirty="0" err="1"/>
              <a:t>Aawaz</a:t>
            </a:r>
            <a:r>
              <a:rPr lang="en-US" sz="3000" b="1" dirty="0"/>
              <a:t> Sunera, </a:t>
            </a:r>
            <a:r>
              <a:rPr lang="en-US" sz="3000" b="1" dirty="0" err="1"/>
              <a:t>Timilai</a:t>
            </a:r>
            <a:r>
              <a:rPr lang="en-US" sz="3000" b="1" dirty="0"/>
              <a:t> </a:t>
            </a:r>
            <a:r>
              <a:rPr lang="en-US" sz="3000" b="1" dirty="0" err="1"/>
              <a:t>Bhetne</a:t>
            </a:r>
            <a:r>
              <a:rPr lang="en-US" sz="3000" b="1" dirty="0"/>
              <a:t> </a:t>
            </a:r>
            <a:r>
              <a:rPr lang="en-US" sz="3000" b="1" dirty="0" err="1"/>
              <a:t>Prathna</a:t>
            </a:r>
            <a:r>
              <a:rPr lang="en-US" sz="3000" b="1" dirty="0"/>
              <a:t> </a:t>
            </a:r>
            <a:r>
              <a:rPr lang="en-US" sz="3000" b="1" dirty="0" err="1"/>
              <a:t>Bunera</a:t>
            </a:r>
            <a:r>
              <a:rPr lang="en-US" sz="3000" b="1" dirty="0"/>
              <a:t>)*2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(</a:t>
            </a:r>
            <a:r>
              <a:rPr lang="ne-NP" sz="3000" b="1" dirty="0"/>
              <a:t>मलाई बनाउने मलाई सजाउने) २</a:t>
            </a:r>
            <a:r>
              <a:rPr lang="en-US" sz="3000" b="1" dirty="0"/>
              <a:t>, </a:t>
            </a:r>
            <a:r>
              <a:rPr lang="ne-NP" sz="3000" b="1" dirty="0"/>
              <a:t>येशूलाई खोजदैछु</a:t>
            </a:r>
            <a:r>
              <a:rPr lang="en-US" sz="3000" b="1" dirty="0"/>
              <a:t>…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(</a:t>
            </a:r>
            <a:r>
              <a:rPr lang="en-US" sz="3000" b="1" dirty="0" err="1"/>
              <a:t>Malai</a:t>
            </a:r>
            <a:r>
              <a:rPr lang="en-US" sz="3000" b="1" dirty="0"/>
              <a:t> </a:t>
            </a:r>
            <a:r>
              <a:rPr lang="en-US" sz="3000" b="1" dirty="0" err="1"/>
              <a:t>Banaune</a:t>
            </a:r>
            <a:r>
              <a:rPr lang="en-US" sz="3000" b="1" dirty="0"/>
              <a:t>, </a:t>
            </a:r>
            <a:r>
              <a:rPr lang="en-US" sz="3000" b="1" dirty="0" err="1"/>
              <a:t>Malai</a:t>
            </a:r>
            <a:r>
              <a:rPr lang="en-US" sz="3000" b="1" dirty="0"/>
              <a:t> </a:t>
            </a:r>
            <a:r>
              <a:rPr lang="en-US" sz="3000" b="1" dirty="0" err="1"/>
              <a:t>Sajaune</a:t>
            </a:r>
            <a:r>
              <a:rPr lang="en-US" sz="3000" b="1" dirty="0"/>
              <a:t>)*2 </a:t>
            </a:r>
            <a:r>
              <a:rPr lang="en-US" sz="3000" b="1" dirty="0" err="1"/>
              <a:t>Yeshulai</a:t>
            </a:r>
            <a:r>
              <a:rPr lang="en-US" sz="3000" b="1" dirty="0"/>
              <a:t> </a:t>
            </a:r>
            <a:r>
              <a:rPr lang="en-US" sz="3000" b="1" dirty="0" err="1"/>
              <a:t>Khojdai</a:t>
            </a:r>
            <a:r>
              <a:rPr lang="en-US" sz="3000" b="1" dirty="0"/>
              <a:t> Chu</a:t>
            </a:r>
          </a:p>
          <a:p>
            <a:pPr algn="ctr">
              <a:lnSpc>
                <a:spcPct val="150000"/>
              </a:lnSpc>
            </a:pPr>
            <a:r>
              <a:rPr lang="ne-NP" sz="3000" b="1" dirty="0"/>
              <a:t>स्वगीर्या बतासले उडाउदैछ मलाई </a:t>
            </a:r>
            <a:r>
              <a:rPr lang="en-US" sz="3000" b="1" dirty="0"/>
              <a:t>…</a:t>
            </a:r>
          </a:p>
          <a:p>
            <a:pPr algn="ctr">
              <a:lnSpc>
                <a:spcPct val="150000"/>
              </a:lnSpc>
            </a:pPr>
            <a:r>
              <a:rPr lang="en-US" sz="3000" b="1" dirty="0" err="1"/>
              <a:t>Swargiya</a:t>
            </a:r>
            <a:r>
              <a:rPr lang="en-US" sz="3000" b="1" dirty="0"/>
              <a:t> </a:t>
            </a:r>
            <a:r>
              <a:rPr lang="en-US" sz="3000" b="1" dirty="0" err="1"/>
              <a:t>Baatashle</a:t>
            </a:r>
            <a:r>
              <a:rPr lang="en-US" sz="3000" b="1" dirty="0"/>
              <a:t> </a:t>
            </a:r>
            <a:r>
              <a:rPr lang="en-US" sz="3000" b="1" dirty="0" err="1"/>
              <a:t>Udaudai</a:t>
            </a:r>
            <a:r>
              <a:rPr lang="en-US" sz="3000" b="1" dirty="0"/>
              <a:t> Cha </a:t>
            </a:r>
            <a:r>
              <a:rPr lang="en-US" sz="3000" b="1" dirty="0" err="1"/>
              <a:t>Malai</a:t>
            </a:r>
            <a:endParaRPr lang="en-US" sz="3000" b="1" dirty="0"/>
          </a:p>
          <a:p>
            <a:pPr algn="ctr">
              <a:lnSpc>
                <a:spcPct val="150000"/>
              </a:lnSpc>
            </a:pPr>
            <a:endParaRPr lang="en-US" sz="30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090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565" y="0"/>
            <a:ext cx="12191435" cy="7629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000" b="1" dirty="0"/>
              <a:t>(</a:t>
            </a:r>
            <a:r>
              <a:rPr lang="ne-NP" sz="3000" b="1" dirty="0"/>
              <a:t>सानो  मोति बेची सबै</a:t>
            </a:r>
            <a:r>
              <a:rPr lang="en-US" sz="3000" b="1" dirty="0"/>
              <a:t>, </a:t>
            </a:r>
            <a:r>
              <a:rPr lang="ne-NP" sz="3000" b="1" dirty="0"/>
              <a:t>एउटा  मोति  किन्न आए</a:t>
            </a:r>
            <a:endParaRPr lang="en-US" sz="3000" b="1" dirty="0"/>
          </a:p>
          <a:p>
            <a:pPr algn="ctr">
              <a:lnSpc>
                <a:spcPct val="150000"/>
              </a:lnSpc>
            </a:pPr>
            <a:r>
              <a:rPr lang="en-US" sz="3000" b="1" dirty="0"/>
              <a:t>(Sano Moti </a:t>
            </a:r>
            <a:r>
              <a:rPr lang="en-US" sz="3000" b="1" dirty="0" err="1"/>
              <a:t>Baechi</a:t>
            </a:r>
            <a:r>
              <a:rPr lang="en-US" sz="3000" b="1" dirty="0"/>
              <a:t> </a:t>
            </a:r>
            <a:r>
              <a:rPr lang="en-US" sz="3000" b="1" dirty="0" err="1"/>
              <a:t>Sabai</a:t>
            </a:r>
            <a:r>
              <a:rPr lang="en-US" sz="3000" b="1" dirty="0"/>
              <a:t>, </a:t>
            </a:r>
            <a:r>
              <a:rPr lang="en-US" sz="3000" b="1" dirty="0" err="1"/>
              <a:t>Euta</a:t>
            </a:r>
            <a:r>
              <a:rPr lang="en-US" sz="3000" b="1" dirty="0"/>
              <a:t> Moti </a:t>
            </a:r>
            <a:r>
              <a:rPr lang="en-US" sz="3000" b="1" dirty="0" err="1"/>
              <a:t>Kinna</a:t>
            </a:r>
            <a:r>
              <a:rPr lang="en-US" sz="3000" b="1" dirty="0"/>
              <a:t> </a:t>
            </a:r>
            <a:r>
              <a:rPr lang="en-US" sz="3000" b="1" dirty="0" err="1"/>
              <a:t>Aaye</a:t>
            </a:r>
            <a:endParaRPr lang="en-US" sz="3000" b="1" dirty="0"/>
          </a:p>
          <a:p>
            <a:pPr algn="ctr">
              <a:lnSpc>
                <a:spcPct val="150000"/>
              </a:lnSpc>
            </a:pPr>
            <a:r>
              <a:rPr lang="ne-NP" sz="3000" b="1" dirty="0"/>
              <a:t>मेरो  निम्ति जीवन दिने</a:t>
            </a:r>
            <a:r>
              <a:rPr lang="en-US" sz="3000" b="1" dirty="0"/>
              <a:t>, </a:t>
            </a:r>
            <a:r>
              <a:rPr lang="ne-NP" sz="3000" b="1" dirty="0"/>
              <a:t>राजालाई चिनन आए) २</a:t>
            </a:r>
            <a:endParaRPr lang="en-US" sz="3000" b="1" dirty="0"/>
          </a:p>
          <a:p>
            <a:pPr algn="ctr">
              <a:lnSpc>
                <a:spcPct val="150000"/>
              </a:lnSpc>
            </a:pPr>
            <a:r>
              <a:rPr lang="en-US" sz="3000" b="1" dirty="0"/>
              <a:t>Mero </a:t>
            </a:r>
            <a:r>
              <a:rPr lang="en-US" sz="3000" b="1" dirty="0" err="1"/>
              <a:t>Nimti</a:t>
            </a:r>
            <a:r>
              <a:rPr lang="en-US" sz="3000" b="1" dirty="0"/>
              <a:t> </a:t>
            </a:r>
            <a:r>
              <a:rPr lang="en-US" sz="3000" b="1" dirty="0" err="1"/>
              <a:t>Jiwan</a:t>
            </a:r>
            <a:r>
              <a:rPr lang="en-US" sz="3000" b="1" dirty="0"/>
              <a:t> Dine </a:t>
            </a:r>
            <a:r>
              <a:rPr lang="en-US" sz="3000" b="1" dirty="0" err="1"/>
              <a:t>Rajalai</a:t>
            </a:r>
            <a:r>
              <a:rPr lang="en-US" sz="3000" b="1" dirty="0"/>
              <a:t> </a:t>
            </a:r>
            <a:r>
              <a:rPr lang="en-US" sz="3000" b="1" dirty="0" err="1"/>
              <a:t>Chinna</a:t>
            </a:r>
            <a:r>
              <a:rPr lang="en-US" sz="3000" b="1" dirty="0"/>
              <a:t> </a:t>
            </a:r>
            <a:r>
              <a:rPr lang="en-US" sz="3000" b="1" dirty="0" err="1"/>
              <a:t>Aaye</a:t>
            </a:r>
            <a:r>
              <a:rPr lang="en-US" sz="3000" b="1" dirty="0"/>
              <a:t>) *2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(</a:t>
            </a:r>
            <a:r>
              <a:rPr lang="ne-NP" sz="3000" b="1" dirty="0"/>
              <a:t>सागूरो छ मन</a:t>
            </a:r>
            <a:r>
              <a:rPr lang="en-US" sz="3000" b="1" dirty="0"/>
              <a:t>, </a:t>
            </a:r>
            <a:r>
              <a:rPr lang="ne-NP" sz="3000" b="1" dirty="0"/>
              <a:t>ठूलो बनाही देउ</a:t>
            </a:r>
            <a:r>
              <a:rPr lang="en-US" sz="3000" b="1" dirty="0"/>
              <a:t>,  </a:t>
            </a:r>
            <a:r>
              <a:rPr lang="ne-NP" sz="3000" b="1" dirty="0"/>
              <a:t>तिम्रो आत्माको</a:t>
            </a:r>
            <a:r>
              <a:rPr lang="en-US" sz="3000" b="1" dirty="0"/>
              <a:t>, </a:t>
            </a:r>
            <a:r>
              <a:rPr lang="ne-NP" sz="3000" b="1" dirty="0"/>
              <a:t>आगो जलाई देउ) २</a:t>
            </a:r>
            <a:endParaRPr lang="en-US" sz="3000" b="1" dirty="0"/>
          </a:p>
          <a:p>
            <a:pPr algn="ctr">
              <a:lnSpc>
                <a:spcPct val="150000"/>
              </a:lnSpc>
            </a:pPr>
            <a:r>
              <a:rPr lang="en-US" sz="3000" b="1" dirty="0"/>
              <a:t>(</a:t>
            </a:r>
            <a:r>
              <a:rPr lang="en-US" sz="3000" b="1" dirty="0" err="1"/>
              <a:t>Saguro</a:t>
            </a:r>
            <a:r>
              <a:rPr lang="en-US" sz="3000" b="1" dirty="0"/>
              <a:t> Cha </a:t>
            </a:r>
            <a:r>
              <a:rPr lang="en-US" sz="3000" b="1" dirty="0" err="1"/>
              <a:t>Maan</a:t>
            </a:r>
            <a:r>
              <a:rPr lang="en-US" sz="3000" b="1" dirty="0"/>
              <a:t> </a:t>
            </a:r>
            <a:r>
              <a:rPr lang="en-US" sz="3000" b="1" dirty="0" err="1"/>
              <a:t>Thulo</a:t>
            </a:r>
            <a:r>
              <a:rPr lang="en-US" sz="3000" b="1" dirty="0"/>
              <a:t> </a:t>
            </a:r>
            <a:r>
              <a:rPr lang="en-US" sz="3000" b="1" dirty="0" err="1"/>
              <a:t>Banai</a:t>
            </a:r>
            <a:r>
              <a:rPr lang="en-US" sz="3000" b="1" dirty="0"/>
              <a:t> </a:t>
            </a:r>
            <a:r>
              <a:rPr lang="en-US" sz="3000" b="1" dirty="0" err="1"/>
              <a:t>Deu</a:t>
            </a:r>
            <a:r>
              <a:rPr lang="en-US" sz="3000" b="1" dirty="0"/>
              <a:t>, </a:t>
            </a:r>
            <a:r>
              <a:rPr lang="en-US" sz="3000" b="1" dirty="0" err="1"/>
              <a:t>Timro</a:t>
            </a:r>
            <a:r>
              <a:rPr lang="en-US" sz="3000" b="1" dirty="0"/>
              <a:t> </a:t>
            </a:r>
            <a:r>
              <a:rPr lang="en-US" sz="3000" b="1" dirty="0" err="1"/>
              <a:t>Aatmako</a:t>
            </a:r>
            <a:r>
              <a:rPr lang="en-US" sz="3000" b="1" dirty="0"/>
              <a:t> </a:t>
            </a:r>
            <a:r>
              <a:rPr lang="en-US" sz="3000" b="1" dirty="0" err="1"/>
              <a:t>Aago</a:t>
            </a:r>
            <a:r>
              <a:rPr lang="en-US" sz="3000" b="1" dirty="0"/>
              <a:t> </a:t>
            </a:r>
            <a:r>
              <a:rPr lang="en-US" sz="3000" b="1" dirty="0" err="1"/>
              <a:t>Jalaideu</a:t>
            </a:r>
            <a:r>
              <a:rPr lang="en-US" sz="3000" b="1" dirty="0"/>
              <a:t>)*2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(</a:t>
            </a:r>
            <a:r>
              <a:rPr lang="ne-NP" sz="3000" b="1" dirty="0"/>
              <a:t>क्रोश्मा चडेर मलाई बचाउने) २</a:t>
            </a:r>
            <a:r>
              <a:rPr lang="en-US" sz="3000" b="1" dirty="0"/>
              <a:t>, </a:t>
            </a:r>
            <a:r>
              <a:rPr lang="ne-NP" sz="3000" b="1" dirty="0"/>
              <a:t>थूमालाई खोज्दैछु</a:t>
            </a:r>
            <a:r>
              <a:rPr lang="en-US" sz="3000" b="1" dirty="0"/>
              <a:t>…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(</a:t>
            </a:r>
            <a:r>
              <a:rPr lang="en-US" sz="3000" b="1" dirty="0" err="1"/>
              <a:t>Krushma</a:t>
            </a:r>
            <a:r>
              <a:rPr lang="en-US" sz="3000" b="1" dirty="0"/>
              <a:t> </a:t>
            </a:r>
            <a:r>
              <a:rPr lang="en-US" sz="3000" b="1" dirty="0" err="1"/>
              <a:t>Chadera</a:t>
            </a:r>
            <a:r>
              <a:rPr lang="en-US" sz="3000" b="1" dirty="0"/>
              <a:t> </a:t>
            </a:r>
            <a:r>
              <a:rPr lang="en-US" sz="3000" b="1" dirty="0" err="1"/>
              <a:t>Malai</a:t>
            </a:r>
            <a:r>
              <a:rPr lang="en-US" sz="3000" b="1" dirty="0"/>
              <a:t> </a:t>
            </a:r>
            <a:r>
              <a:rPr lang="en-US" sz="3000" b="1" dirty="0" err="1"/>
              <a:t>bachaune</a:t>
            </a:r>
            <a:r>
              <a:rPr lang="en-US" sz="3000" b="1" dirty="0"/>
              <a:t>)*2 </a:t>
            </a:r>
            <a:r>
              <a:rPr lang="en-US" sz="3000" b="1" dirty="0" err="1"/>
              <a:t>Thumalai</a:t>
            </a:r>
            <a:r>
              <a:rPr lang="en-US" sz="3000" b="1" dirty="0"/>
              <a:t> </a:t>
            </a:r>
            <a:r>
              <a:rPr lang="en-US" sz="3000" b="1" dirty="0" err="1"/>
              <a:t>Khojdaichu</a:t>
            </a:r>
            <a:endParaRPr lang="en-US" sz="3000" b="1" dirty="0"/>
          </a:p>
          <a:p>
            <a:pPr algn="ctr">
              <a:lnSpc>
                <a:spcPct val="150000"/>
              </a:lnSpc>
            </a:pPr>
            <a:r>
              <a:rPr lang="ne-NP" sz="3000" b="1" dirty="0"/>
              <a:t>स्वगीर्या बतासले उडाउदैछ मलाई</a:t>
            </a:r>
            <a:r>
              <a:rPr lang="en-US" sz="3000" b="1" dirty="0"/>
              <a:t>…</a:t>
            </a:r>
          </a:p>
          <a:p>
            <a:pPr algn="ctr">
              <a:lnSpc>
                <a:spcPct val="150000"/>
              </a:lnSpc>
            </a:pPr>
            <a:r>
              <a:rPr lang="en-US" sz="3000" b="1" dirty="0" err="1"/>
              <a:t>Swargiya</a:t>
            </a:r>
            <a:r>
              <a:rPr lang="en-US" sz="3000" b="1" dirty="0"/>
              <a:t> </a:t>
            </a:r>
            <a:r>
              <a:rPr lang="en-US" sz="3000" b="1" dirty="0" err="1"/>
              <a:t>Baatashle</a:t>
            </a:r>
            <a:r>
              <a:rPr lang="en-US" sz="3000" b="1" dirty="0"/>
              <a:t> </a:t>
            </a:r>
            <a:r>
              <a:rPr lang="en-US" sz="3000" b="1" dirty="0" err="1"/>
              <a:t>Udaudai</a:t>
            </a:r>
            <a:r>
              <a:rPr lang="en-US" sz="3000" b="1" dirty="0"/>
              <a:t> Cha </a:t>
            </a:r>
            <a:r>
              <a:rPr lang="en-US" sz="3000" b="1" dirty="0" err="1"/>
              <a:t>Malai</a:t>
            </a:r>
            <a:endParaRPr lang="en-US" sz="3000" b="1" dirty="0"/>
          </a:p>
          <a:p>
            <a:pPr algn="ctr">
              <a:lnSpc>
                <a:spcPct val="150000"/>
              </a:lnSpc>
            </a:pPr>
            <a:endParaRPr lang="en-US" sz="30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934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565" y="0"/>
            <a:ext cx="12191435" cy="7164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100" b="1" dirty="0"/>
              <a:t>(</a:t>
            </a:r>
            <a:r>
              <a:rPr lang="ne-NP" sz="3100" b="1" dirty="0"/>
              <a:t>प्रशंसा सिजएर तिमीसंगै नाचन आए</a:t>
            </a:r>
            <a:endParaRPr lang="en-US" sz="3100" b="1" dirty="0"/>
          </a:p>
          <a:p>
            <a:pPr algn="ctr">
              <a:lnSpc>
                <a:spcPct val="150000"/>
              </a:lnSpc>
            </a:pPr>
            <a:r>
              <a:rPr lang="en-US" sz="3100" b="1" dirty="0"/>
              <a:t>(</a:t>
            </a:r>
            <a:r>
              <a:rPr lang="en-US" sz="3100" b="1" dirty="0" err="1"/>
              <a:t>Prasansama</a:t>
            </a:r>
            <a:r>
              <a:rPr lang="en-US" sz="3100" b="1" dirty="0"/>
              <a:t> </a:t>
            </a:r>
            <a:r>
              <a:rPr lang="en-US" sz="3100" b="1" dirty="0" err="1"/>
              <a:t>Sajiyera</a:t>
            </a:r>
            <a:r>
              <a:rPr lang="en-US" sz="3100" b="1" dirty="0"/>
              <a:t> </a:t>
            </a:r>
            <a:r>
              <a:rPr lang="en-US" sz="3100" b="1" dirty="0" err="1"/>
              <a:t>Timi</a:t>
            </a:r>
            <a:r>
              <a:rPr lang="en-US" sz="3100" b="1" dirty="0"/>
              <a:t> </a:t>
            </a:r>
            <a:r>
              <a:rPr lang="en-US" sz="3100" b="1" dirty="0" err="1"/>
              <a:t>Sangai</a:t>
            </a:r>
            <a:r>
              <a:rPr lang="en-US" sz="3100" b="1" dirty="0"/>
              <a:t> Nachna </a:t>
            </a:r>
            <a:r>
              <a:rPr lang="en-US" sz="3100" b="1" dirty="0" err="1"/>
              <a:t>Aaye</a:t>
            </a:r>
            <a:endParaRPr lang="en-US" sz="3100" b="1" dirty="0"/>
          </a:p>
          <a:p>
            <a:pPr algn="ctr">
              <a:lnSpc>
                <a:spcPct val="150000"/>
              </a:lnSpc>
            </a:pPr>
            <a:r>
              <a:rPr lang="ne-NP" sz="3100" b="1" dirty="0"/>
              <a:t>अभिशेक्मा जीवनको जूवाहरु भाचन आए) २</a:t>
            </a:r>
            <a:endParaRPr lang="en-US" sz="3100" b="1" dirty="0"/>
          </a:p>
          <a:p>
            <a:pPr algn="ctr">
              <a:lnSpc>
                <a:spcPct val="150000"/>
              </a:lnSpc>
            </a:pPr>
            <a:r>
              <a:rPr lang="en-US" sz="3100" b="1" dirty="0" err="1"/>
              <a:t>Abhishekma</a:t>
            </a:r>
            <a:r>
              <a:rPr lang="en-US" sz="3100" b="1" dirty="0"/>
              <a:t> </a:t>
            </a:r>
            <a:r>
              <a:rPr lang="en-US" sz="3100" b="1" dirty="0" err="1"/>
              <a:t>Jiwanko</a:t>
            </a:r>
            <a:r>
              <a:rPr lang="en-US" sz="3100" b="1" dirty="0"/>
              <a:t> </a:t>
            </a:r>
            <a:r>
              <a:rPr lang="en-US" sz="3100" b="1" dirty="0" err="1"/>
              <a:t>Juwa</a:t>
            </a:r>
            <a:r>
              <a:rPr lang="en-US" sz="3100" b="1" dirty="0"/>
              <a:t> </a:t>
            </a:r>
            <a:r>
              <a:rPr lang="en-US" sz="3100" b="1" dirty="0" err="1"/>
              <a:t>Haru</a:t>
            </a:r>
            <a:r>
              <a:rPr lang="en-US" sz="3100" b="1" dirty="0"/>
              <a:t> </a:t>
            </a:r>
            <a:r>
              <a:rPr lang="en-US" sz="3100" b="1" dirty="0" err="1"/>
              <a:t>Vachna</a:t>
            </a:r>
            <a:r>
              <a:rPr lang="en-US" sz="3100" b="1" dirty="0"/>
              <a:t> </a:t>
            </a:r>
            <a:r>
              <a:rPr lang="en-US" sz="3100" b="1" dirty="0" err="1"/>
              <a:t>Aaye</a:t>
            </a:r>
            <a:r>
              <a:rPr lang="en-US" sz="3100" b="1" dirty="0"/>
              <a:t>) *2</a:t>
            </a:r>
          </a:p>
          <a:p>
            <a:pPr algn="ctr">
              <a:lnSpc>
                <a:spcPct val="150000"/>
              </a:lnSpc>
            </a:pPr>
            <a:r>
              <a:rPr lang="en-US" sz="3100" b="1" dirty="0"/>
              <a:t>(</a:t>
            </a:r>
            <a:r>
              <a:rPr lang="ne-NP" sz="3100" b="1" dirty="0"/>
              <a:t>सागर छ सिसाको नाचन सिकाइदेउ</a:t>
            </a:r>
            <a:r>
              <a:rPr lang="en-US" sz="3100" b="1" dirty="0"/>
              <a:t>, </a:t>
            </a:r>
            <a:r>
              <a:rPr lang="ne-NP" sz="3100" b="1" dirty="0"/>
              <a:t>तिम्रो अंगालोमा बाचन सिकाइदेउ) २</a:t>
            </a:r>
            <a:endParaRPr lang="en-US" sz="3100" b="1" dirty="0"/>
          </a:p>
          <a:p>
            <a:pPr algn="ctr">
              <a:lnSpc>
                <a:spcPct val="150000"/>
              </a:lnSpc>
            </a:pPr>
            <a:r>
              <a:rPr lang="en-US" sz="3100" b="1" dirty="0"/>
              <a:t>(Sagar Cha </a:t>
            </a:r>
            <a:r>
              <a:rPr lang="en-US" sz="3100" b="1" dirty="0" err="1"/>
              <a:t>Sisako</a:t>
            </a:r>
            <a:r>
              <a:rPr lang="en-US" sz="3100" b="1" dirty="0"/>
              <a:t> Nachna </a:t>
            </a:r>
            <a:r>
              <a:rPr lang="en-US" sz="3100" b="1" dirty="0" err="1"/>
              <a:t>Sikaideu</a:t>
            </a:r>
            <a:r>
              <a:rPr lang="en-US" sz="3100" b="1" dirty="0"/>
              <a:t>, </a:t>
            </a:r>
            <a:r>
              <a:rPr lang="en-US" sz="3100" b="1" dirty="0" err="1"/>
              <a:t>Timro</a:t>
            </a:r>
            <a:r>
              <a:rPr lang="en-US" sz="3100" b="1" dirty="0"/>
              <a:t> </a:t>
            </a:r>
            <a:r>
              <a:rPr lang="en-US" sz="3100" b="1" dirty="0" err="1"/>
              <a:t>Aangaloma</a:t>
            </a:r>
            <a:r>
              <a:rPr lang="en-US" sz="3100" b="1" dirty="0"/>
              <a:t> </a:t>
            </a:r>
            <a:r>
              <a:rPr lang="en-US" sz="3100" b="1" dirty="0" err="1"/>
              <a:t>Bachna</a:t>
            </a:r>
            <a:r>
              <a:rPr lang="en-US" sz="3100" b="1" dirty="0"/>
              <a:t> </a:t>
            </a:r>
            <a:r>
              <a:rPr lang="en-US" sz="3100" b="1" dirty="0" err="1"/>
              <a:t>Sikaideu</a:t>
            </a:r>
            <a:r>
              <a:rPr lang="en-US" sz="3100" b="1" dirty="0"/>
              <a:t>)*2</a:t>
            </a:r>
          </a:p>
          <a:p>
            <a:pPr algn="ctr">
              <a:lnSpc>
                <a:spcPct val="150000"/>
              </a:lnSpc>
            </a:pPr>
            <a:r>
              <a:rPr lang="en-US" sz="3100" b="1" dirty="0"/>
              <a:t>(</a:t>
            </a:r>
            <a:r>
              <a:rPr lang="ne-NP" sz="3100" b="1" dirty="0"/>
              <a:t>येशू तिम्रो सिहांसन अघि</a:t>
            </a:r>
            <a:r>
              <a:rPr lang="en-US" sz="3100" b="1" dirty="0"/>
              <a:t>) 2, </a:t>
            </a:r>
            <a:r>
              <a:rPr lang="ne-NP" sz="3100" b="1" dirty="0"/>
              <a:t>बसन ठाउँ खोज्दै छु</a:t>
            </a:r>
            <a:r>
              <a:rPr lang="en-US" sz="3100" b="1" dirty="0"/>
              <a:t>…</a:t>
            </a:r>
          </a:p>
          <a:p>
            <a:pPr algn="ctr">
              <a:lnSpc>
                <a:spcPct val="150000"/>
              </a:lnSpc>
            </a:pPr>
            <a:r>
              <a:rPr lang="en-US" sz="3100" b="1" dirty="0"/>
              <a:t>(</a:t>
            </a:r>
            <a:r>
              <a:rPr lang="en-US" sz="3100" b="1" dirty="0" err="1"/>
              <a:t>Yeshu</a:t>
            </a:r>
            <a:r>
              <a:rPr lang="en-US" sz="3100" b="1" dirty="0"/>
              <a:t> </a:t>
            </a:r>
            <a:r>
              <a:rPr lang="en-US" sz="3100" b="1" dirty="0" err="1"/>
              <a:t>Timro</a:t>
            </a:r>
            <a:r>
              <a:rPr lang="en-US" sz="3100" b="1" dirty="0"/>
              <a:t> </a:t>
            </a:r>
            <a:r>
              <a:rPr lang="en-US" sz="3100" b="1" dirty="0" err="1"/>
              <a:t>Sihasaan</a:t>
            </a:r>
            <a:r>
              <a:rPr lang="en-US" sz="3100" b="1" dirty="0"/>
              <a:t> </a:t>
            </a:r>
            <a:r>
              <a:rPr lang="en-US" sz="3100" b="1" dirty="0" err="1"/>
              <a:t>Aggi</a:t>
            </a:r>
            <a:r>
              <a:rPr lang="en-US" sz="3100" b="1" dirty="0"/>
              <a:t>)*2  </a:t>
            </a:r>
            <a:r>
              <a:rPr lang="en-US" sz="3100" b="1" dirty="0" err="1"/>
              <a:t>Basne</a:t>
            </a:r>
            <a:r>
              <a:rPr lang="en-US" sz="3100" b="1" dirty="0"/>
              <a:t> </a:t>
            </a:r>
            <a:r>
              <a:rPr lang="en-US" sz="3100" b="1" dirty="0" err="1"/>
              <a:t>Thau</a:t>
            </a:r>
            <a:r>
              <a:rPr lang="en-US" sz="3100" b="1" dirty="0"/>
              <a:t> </a:t>
            </a:r>
            <a:r>
              <a:rPr lang="en-US" sz="3100" b="1" dirty="0" err="1"/>
              <a:t>Khojdai</a:t>
            </a:r>
            <a:r>
              <a:rPr lang="en-US" sz="3100" b="1" dirty="0"/>
              <a:t> Chu….</a:t>
            </a:r>
          </a:p>
          <a:p>
            <a:pPr algn="ctr">
              <a:lnSpc>
                <a:spcPct val="150000"/>
              </a:lnSpc>
            </a:pPr>
            <a:r>
              <a:rPr lang="en-US" sz="3100" b="1" dirty="0" err="1"/>
              <a:t>Swargiya</a:t>
            </a:r>
            <a:r>
              <a:rPr lang="en-US" sz="3100" b="1" dirty="0"/>
              <a:t> </a:t>
            </a:r>
            <a:r>
              <a:rPr lang="en-US" sz="3100" b="1" dirty="0" err="1"/>
              <a:t>Baatashle</a:t>
            </a:r>
            <a:r>
              <a:rPr lang="en-US" sz="3100" b="1" dirty="0"/>
              <a:t> </a:t>
            </a:r>
            <a:r>
              <a:rPr lang="en-US" sz="3100" b="1" dirty="0" err="1"/>
              <a:t>Udaudai</a:t>
            </a:r>
            <a:r>
              <a:rPr lang="en-US" sz="3100" b="1" dirty="0"/>
              <a:t> Cha </a:t>
            </a:r>
            <a:r>
              <a:rPr lang="en-US" sz="3100" b="1" dirty="0" err="1"/>
              <a:t>Malai</a:t>
            </a:r>
            <a:r>
              <a:rPr lang="en-US" sz="3100" b="1" dirty="0"/>
              <a:t>...</a:t>
            </a:r>
          </a:p>
          <a:p>
            <a:pPr algn="ctr">
              <a:lnSpc>
                <a:spcPct val="150000"/>
              </a:lnSpc>
            </a:pPr>
            <a:endParaRPr lang="en-US" sz="31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72171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271</Words>
  <Application>Microsoft Macintosh PowerPoint</Application>
  <PresentationFormat>Widescreen</PresentationFormat>
  <Paragraphs>27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BLACK LIVES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2021-09-04T02:10:46Z</dcterms:created>
  <dcterms:modified xsi:type="dcterms:W3CDTF">2021-09-04T02:12:23Z</dcterms:modified>
</cp:coreProperties>
</file>