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53" r:id="rId2"/>
    <p:sldId id="354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98"/>
    <p:restoredTop sz="95755"/>
  </p:normalViewPr>
  <p:slideViewPr>
    <p:cSldViewPr snapToGrid="0" snapToObjects="1">
      <p:cViewPr varScale="1">
        <p:scale>
          <a:sx n="101" d="100"/>
          <a:sy n="101" d="100"/>
        </p:scale>
        <p:origin x="216" y="7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0CFFB-0629-E04B-BB5D-629A5E7275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ED56A1-3428-E346-A384-E59A767FA1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84BAE-BA10-0849-85BC-EED22BE2E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EAA7-2428-C143-B0BA-A0750AEDD4FD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E26782-4DF8-1D49-84F9-8CE6B9AF1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D75AC3-E592-E643-AF1F-994B8AF15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87060-8BAF-274C-864D-5E39C5AA1E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483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C72DC-C3AA-5B4E-8817-2E6A5B41A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2070FB-EAF4-7641-A2AA-A725CCE029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4CC0C1-9259-0542-B4D8-1575E545C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EAA7-2428-C143-B0BA-A0750AEDD4FD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76EA24-25F8-AC4D-BD28-7F45E7B7D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C737E3-6277-3942-9F41-B64655459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87060-8BAF-274C-864D-5E39C5AA1E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416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7A491-EE4A-C94B-9F66-F7FD49280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5CF4F6-3E47-B44C-941F-D04CB21BDF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09A816-3C25-0040-9CA9-E922F68AC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EAA7-2428-C143-B0BA-A0750AEDD4FD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B5A551-56ED-6540-B477-C0F81B887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B144D4-6826-5345-85F6-8D88E25E2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87060-8BAF-274C-864D-5E39C5AA1E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147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C88DF-7F66-9540-A2EF-C5C73B12B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F23E12-2DE5-CD47-B7EA-3C967DE93E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0EAFD5-BC08-314B-8D2C-B8A94B7463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A32EE2-A888-D143-91A1-38A262FC5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EAA7-2428-C143-B0BA-A0750AEDD4FD}" type="datetimeFigureOut">
              <a:rPr lang="en-US" smtClean="0"/>
              <a:t>9/13/21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BC0E70-4ED9-844C-9916-F08EC430A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E614A5-BD33-6642-B449-514569003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87060-8BAF-274C-864D-5E39C5AA1E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787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55A00-A9DC-EF49-A292-FB52A2ECC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B27535-FE13-5A47-A557-53EF490092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5C67DA-78CF-964A-A553-86CBC14310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9F9C3C-874C-7844-9930-B70F2AA8A7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17E66D-6352-C449-BE02-82C470A5DD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7CFF75-3941-E447-96E1-03C5B2BCF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EAA7-2428-C143-B0BA-A0750AEDD4FD}" type="datetimeFigureOut">
              <a:rPr lang="en-US" smtClean="0"/>
              <a:t>9/13/21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E308E1-9BD0-0948-B1DE-3172536A0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242DFB-18BE-DA48-9F71-0B8DA42FC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87060-8BAF-274C-864D-5E39C5AA1E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33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F247B-F45A-2D41-9814-B3A1BE977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97F4D1-6E49-D84A-8973-1DF1D6882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EAA7-2428-C143-B0BA-A0750AEDD4FD}" type="datetimeFigureOut">
              <a:rPr lang="en-US" smtClean="0"/>
              <a:t>9/13/21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3D2D6E-2163-5345-AE82-97864FF1C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D8DCDC-CA3B-924C-B1D9-AA8846F4B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87060-8BAF-274C-864D-5E39C5AA1E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209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027967D-0713-DC42-A062-1D70C2AF8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EAA7-2428-C143-B0BA-A0750AEDD4FD}" type="datetimeFigureOut">
              <a:rPr lang="en-US" smtClean="0"/>
              <a:t>9/13/21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32CC76-00C5-DF4D-9B38-14DFFAC1D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38D790-71C7-E443-A7CF-72BE19E66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87060-8BAF-274C-864D-5E39C5AA1E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200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CCA1C-58CC-CF40-A956-43E578DB1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C2D8B8-8BB9-904D-A164-24D26EB286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82AE82-D206-E14D-A5CD-61FD7D6A29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0FBB4F-BEF8-5E44-981E-194CDCE7B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EAA7-2428-C143-B0BA-A0750AEDD4FD}" type="datetimeFigureOut">
              <a:rPr lang="en-US" smtClean="0"/>
              <a:t>9/13/21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D495CE-4702-7449-BC39-BE920715A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BC43F3-C666-CD4F-A269-E0DF936B7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87060-8BAF-274C-864D-5E39C5AA1E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228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62C79-8498-8E4E-9941-17528E78C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0DBE07-900C-E946-A413-8D2A85137C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2FAC9A-E292-364F-B85F-97ED3B68BA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DEB9D5-D580-EF44-866A-D1106FEE4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EAA7-2428-C143-B0BA-A0750AEDD4FD}" type="datetimeFigureOut">
              <a:rPr lang="en-US" smtClean="0"/>
              <a:t>9/13/21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770015-4575-494C-B700-A1BB17868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865336-76B5-B045-9EA2-BB151ECDA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87060-8BAF-274C-864D-5E39C5AA1E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51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F3667-9CC3-154D-9788-025E7C8E1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EEB21E-5AEE-7946-99E7-719205CA0F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FC8864-CBB7-AA4D-BB5F-F53553BFF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EAA7-2428-C143-B0BA-A0750AEDD4FD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8E37D5-AE5A-D94E-88DF-4666864F1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85ECA8-D0D6-8A44-982D-B54FEA8E8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87060-8BAF-274C-864D-5E39C5AA1E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191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4F2BE2E-235F-474A-B066-EC0FE5A61B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9443D9-FEC5-6F41-95AD-FAFD8E4193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B70FD0-5140-8A40-928D-91100ED4F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EAA7-2428-C143-B0BA-A0750AEDD4FD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8304C9-7E60-984C-A5FB-DAACFE1E5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8A9F81-BEE6-9940-835C-E03984282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87060-8BAF-274C-864D-5E39C5AA1E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402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A1A35C-5612-AE4A-B2F9-E046F81EF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C6B6C5-03C0-B840-AA41-0A3CA33D01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219E42-AEA0-8C4F-97CB-5A9E237545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B0EAA7-2428-C143-B0BA-A0750AEDD4FD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7D2D84-B3BC-0641-8E06-B0B0A7EFE4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FE8ED7-24FE-344C-BC28-A3BECF64E6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87060-8BAF-274C-864D-5E39C5AA1E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75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0B52CC-A567-534B-9913-2C8900135C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655571"/>
          </a:xfrm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hi-IN" sz="4000" b="1" dirty="0"/>
              <a:t>(स्वतन्त्र गराउनुहोस्‌ पवित्र आत्मा हामीलाई) (२)</a:t>
            </a:r>
            <a:endParaRPr lang="en-US" sz="40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4000" b="1" dirty="0"/>
              <a:t>Swatantra </a:t>
            </a:r>
            <a:r>
              <a:rPr lang="en-US" sz="4000" b="1" dirty="0" err="1"/>
              <a:t>Garaunuhos</a:t>
            </a:r>
            <a:r>
              <a:rPr lang="en-US" sz="4000" b="1" dirty="0"/>
              <a:t> Pabitra </a:t>
            </a:r>
            <a:r>
              <a:rPr lang="en-US" sz="4000" b="1" dirty="0" err="1"/>
              <a:t>Aatma</a:t>
            </a:r>
            <a:r>
              <a:rPr lang="en-US" sz="4000" b="1" dirty="0"/>
              <a:t> </a:t>
            </a:r>
            <a:r>
              <a:rPr lang="en-US" sz="4000" b="1" dirty="0" err="1"/>
              <a:t>Hamima</a:t>
            </a:r>
            <a:r>
              <a:rPr lang="hi-IN" sz="4000" b="1" dirty="0"/>
              <a:t> </a:t>
            </a:r>
            <a:endParaRPr lang="en-US" sz="40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hi-IN" sz="4000" b="1" dirty="0"/>
              <a:t>गाउन गीत आराधनाको येशूलाई </a:t>
            </a:r>
            <a:endParaRPr lang="en-US" sz="40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4000" b="1" dirty="0" err="1"/>
              <a:t>Gauna</a:t>
            </a:r>
            <a:r>
              <a:rPr lang="en-US" sz="4000" b="1" dirty="0"/>
              <a:t> </a:t>
            </a:r>
            <a:r>
              <a:rPr lang="en-US" sz="4000" b="1" dirty="0" err="1"/>
              <a:t>Geet</a:t>
            </a:r>
            <a:r>
              <a:rPr lang="en-US" sz="4000" b="1" dirty="0"/>
              <a:t> </a:t>
            </a:r>
            <a:r>
              <a:rPr lang="en-US" sz="4000" b="1" dirty="0" err="1"/>
              <a:t>Aaradhanako</a:t>
            </a:r>
            <a:r>
              <a:rPr lang="en-US" sz="4000" b="1" dirty="0"/>
              <a:t> </a:t>
            </a:r>
            <a:r>
              <a:rPr lang="en-US" sz="4000" b="1" dirty="0" err="1"/>
              <a:t>Yeshulai</a:t>
            </a:r>
            <a:r>
              <a:rPr lang="en-US" sz="4000" b="1" dirty="0"/>
              <a:t>,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hi-IN" sz="4000" b="1" dirty="0"/>
              <a:t>(आराधना गर्न हृदयले</a:t>
            </a:r>
            <a:r>
              <a:rPr lang="en-US" sz="4000" b="1" dirty="0"/>
              <a:t> </a:t>
            </a:r>
            <a:r>
              <a:rPr lang="hi-IN" sz="4000" b="1" dirty="0"/>
              <a:t>प्रेम गर्न शक्तिले) (२) </a:t>
            </a:r>
            <a:endParaRPr lang="en-US" sz="40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4000" b="1" dirty="0" err="1"/>
              <a:t>Aaradhana</a:t>
            </a:r>
            <a:r>
              <a:rPr lang="en-US" sz="4000" b="1" dirty="0"/>
              <a:t> </a:t>
            </a:r>
            <a:r>
              <a:rPr lang="en-US" sz="4000" b="1" dirty="0" err="1"/>
              <a:t>Garna</a:t>
            </a:r>
            <a:r>
              <a:rPr lang="en-US" sz="4000" b="1" dirty="0"/>
              <a:t> </a:t>
            </a:r>
            <a:r>
              <a:rPr lang="en-US" sz="4000" b="1" dirty="0" err="1"/>
              <a:t>Hridyaley</a:t>
            </a:r>
            <a:r>
              <a:rPr lang="en-US" sz="4000" b="1" dirty="0"/>
              <a:t> Prem </a:t>
            </a:r>
            <a:r>
              <a:rPr lang="en-US" sz="4000" b="1" dirty="0" err="1"/>
              <a:t>Garna</a:t>
            </a:r>
            <a:r>
              <a:rPr lang="en-US" sz="4000" b="1" dirty="0"/>
              <a:t> </a:t>
            </a:r>
            <a:r>
              <a:rPr lang="en-US" sz="4000" b="1" dirty="0" err="1"/>
              <a:t>Shaktiley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062786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0B52CC-A567-534B-9913-2C8900135C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1918946" cy="6858000"/>
          </a:xfrm>
        </p:spPr>
        <p:txBody>
          <a:bodyPr>
            <a:noAutofit/>
          </a:bodyPr>
          <a:lstStyle/>
          <a:p>
            <a:pPr marL="742950" indent="-742950" algn="ctr">
              <a:lnSpc>
                <a:spcPct val="150000"/>
              </a:lnSpc>
              <a:buAutoNum type="hindiNumPeriod"/>
            </a:pPr>
            <a:r>
              <a:rPr lang="hi-IN" sz="4000" b="1" dirty="0"/>
              <a:t>पवित्र गराउनुहोस्‌ (२) </a:t>
            </a:r>
            <a:endParaRPr lang="en-US" sz="40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4000" b="1" dirty="0"/>
              <a:t>Pabitra </a:t>
            </a:r>
            <a:r>
              <a:rPr lang="en-US" sz="4000" b="1" dirty="0" err="1"/>
              <a:t>Garanuhos</a:t>
            </a:r>
            <a:r>
              <a:rPr lang="en-US" sz="4000" b="1" dirty="0"/>
              <a:t>…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hi-IN" sz="4000" b="1" dirty="0"/>
              <a:t>२. जयवन्त गराउनुहोस्‌ (२)</a:t>
            </a:r>
            <a:endParaRPr lang="en-US" sz="40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4000" b="1" dirty="0" err="1"/>
              <a:t>Jaywanta</a:t>
            </a:r>
            <a:r>
              <a:rPr lang="en-US" sz="4000" b="1" dirty="0"/>
              <a:t> </a:t>
            </a:r>
            <a:r>
              <a:rPr lang="en-US" sz="4000" b="1" dirty="0" err="1"/>
              <a:t>Garaunuhos</a:t>
            </a:r>
            <a:r>
              <a:rPr lang="en-US" sz="4000" b="1" dirty="0"/>
              <a:t>..</a:t>
            </a:r>
            <a:r>
              <a:rPr lang="hi-IN" sz="4000" b="1" dirty="0"/>
              <a:t> </a:t>
            </a:r>
            <a:endParaRPr lang="en-US" sz="40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hi-IN" sz="4000" b="1" dirty="0"/>
              <a:t>३. फलवन्त गराउनुहोस्‌ (२)</a:t>
            </a:r>
            <a:endParaRPr lang="en-US" sz="40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4000" b="1" dirty="0" err="1">
                <a:cs typeface="Times New Roman" panose="02020603050405020304" pitchFamily="18" charset="0"/>
              </a:rPr>
              <a:t>Falwanta</a:t>
            </a:r>
            <a:r>
              <a:rPr lang="en-US" sz="4000" b="1" dirty="0"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cs typeface="Times New Roman" panose="02020603050405020304" pitchFamily="18" charset="0"/>
              </a:rPr>
              <a:t>Garanuhos</a:t>
            </a:r>
            <a:r>
              <a:rPr lang="en-US" sz="4000" b="1" dirty="0">
                <a:cs typeface="Times New Roman" panose="02020603050405020304" pitchFamily="18" charset="0"/>
              </a:rPr>
              <a:t>..</a:t>
            </a:r>
          </a:p>
          <a:p>
            <a:pPr marL="0" indent="0" algn="ctr">
              <a:lnSpc>
                <a:spcPct val="150000"/>
              </a:lnSpc>
              <a:buNone/>
            </a:pP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7079998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69</Words>
  <Application>Microsoft Macintosh PowerPoint</Application>
  <PresentationFormat>Widescreen</PresentationFormat>
  <Paragraphs>12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2021-09-14T02:31:11Z</dcterms:created>
  <dcterms:modified xsi:type="dcterms:W3CDTF">2021-09-14T02:39:25Z</dcterms:modified>
</cp:coreProperties>
</file>