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474"/>
    <p:restoredTop sz="95755"/>
  </p:normalViewPr>
  <p:slideViewPr>
    <p:cSldViewPr snapToGrid="0" snapToObjects="1">
      <p:cViewPr varScale="1">
        <p:scale>
          <a:sx n="17" d="100"/>
          <a:sy n="17" d="100"/>
        </p:scale>
        <p:origin x="200" y="2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72438-7F0F-FA48-89F7-56CEB200F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74765-9551-1F46-803D-D5BBC5C18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FBFC4-C52A-4349-A805-B038759B9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D84A6-891E-D248-8C5E-BDEBC830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FCC3D-C683-A540-B6E6-60F8B534A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3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F845E-294E-434A-95E9-C22EC2A4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A7047-AE8E-8345-807E-E3488A9CB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E8F1B-4EE5-AB43-9020-FFC46EA83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63FF3-77B4-8849-B993-2629365D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81954-8AFB-684C-8589-247FCC2CD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8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D2BC-62F4-D24A-9A97-6BAC9A23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35281-EE5C-DF4C-9BC4-DF51C6D3A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32FC-68D8-DC44-809E-4AEAA2288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70C86-2C53-F841-9811-8F2270A6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51FDF-0626-5749-BD11-0798AB5F4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7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98DC5-E933-1345-B76E-AED8FFA7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EAEBC-6B64-BF4B-8475-F1939E03A0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3E9836-AD7E-7748-A3B7-B9F5B5208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80F78-4E5C-A34F-86AC-06D86CAC0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77535D-16AA-0A40-A4B7-996721D1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D87C8-9748-E740-AD57-FD3C435A1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24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2DFD-2BBE-4D4A-B836-0F905118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420E6-356F-9842-ABFD-F970FDD16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E3C8A-5010-A648-8F13-F4A0507BA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D5F6F1-E9F0-E441-AB80-9FB208975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969D0-C49A-F446-A3E8-D4733FD4A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467B-1DBB-9443-81C5-AB4594BE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4266FE-3614-0B40-BA4E-664A23404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8C306F-2274-B14A-85E7-387E27EB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6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B59E3-AB09-6E46-885A-8FF8CC10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3B668A-79FF-FE41-83FD-49ABD89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7C9350-217B-5246-A9CE-CDFD374A6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E4D49-FC40-D84E-BE0A-31827C1E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2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F67F42-C2F4-7A45-92E6-BAFCD029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1AF9B-42AD-EC40-B391-270378499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F3974-9AFD-7140-BB49-99342018A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3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21BCB-496B-BF41-926B-CA20C84B4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1A8E0-FCB2-2946-A376-4106FD3C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384BB-7846-2A4E-A1FB-22F4045A6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471EB-BA41-F14C-949D-04EA3B2C7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AEE168-714F-D346-B690-C6DD257F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28AE5-A53D-F14E-8A10-F7C16592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7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CB1E-F24F-854C-9541-033ECF3B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E9FAD1-F756-9D49-9FF1-73C6A64D9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A48C8-25F6-D042-813E-05E0ED246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335AD4-C524-A849-81CA-72EE7BEF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0BF11F-4CFA-0945-86E7-036433627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01065-44A7-C248-ABCE-F881113AB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1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C3D7-C537-6442-B097-5F89DFA88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5A7BC-89C6-5542-A618-B60F08BE0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41F44-6218-DB40-88F0-2C0ED355C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826A9-F870-574C-B193-BC5171EF3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83D68-5698-2F4A-BA66-12B6795CF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80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6FFC6-8CE4-5F4E-A6AC-576F77544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CFF19-E505-3A4F-AB2F-64E6DBD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E765C-DEB3-9C44-B458-B273B53B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E3F3C-96A1-A746-A72A-9DC2479F2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856FB-8675-EA45-BDE6-98836A925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02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61F0FF-4F57-9D4A-8F36-C7FC12DBF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40A0E-ADA7-6F45-846E-D9B2BC0FD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5AFCD-9A9D-A346-8248-D81BC6D4C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D7DE7-DBDC-2D41-9AB7-1BE90216445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E1511-BD71-9F43-9480-D8C7A1890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9FA02-9247-5E43-8252-0712C57DD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F88C3-9E5A-034D-8303-592E781A0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7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-225674"/>
            <a:ext cx="12191435" cy="7935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 </a:t>
            </a:r>
            <a:endParaRPr lang="en-US" sz="2800" dirty="0"/>
          </a:p>
          <a:p>
            <a:pPr algn="ctr"/>
            <a:r>
              <a:rPr lang="en-US" sz="2800" b="1" dirty="0"/>
              <a:t>   </a:t>
            </a:r>
            <a:r>
              <a:rPr lang="en-US" sz="3200" b="1" dirty="0"/>
              <a:t>( </a:t>
            </a:r>
            <a:r>
              <a:rPr lang="ne-NP" sz="3200" b="1" dirty="0"/>
              <a:t>स्वर्गीय पिता पवित्र आत्माले सुख्खा पहाड़</a:t>
            </a:r>
            <a:endParaRPr lang="en-US" sz="3200" b="1" dirty="0"/>
          </a:p>
          <a:p>
            <a:pPr algn="ctr"/>
            <a:r>
              <a:rPr lang="en-US" sz="3200" b="1" dirty="0" err="1"/>
              <a:t>Sworgiya</a:t>
            </a:r>
            <a:r>
              <a:rPr lang="en-US" sz="3200" b="1" dirty="0"/>
              <a:t> Pita Pavitra </a:t>
            </a:r>
            <a:r>
              <a:rPr lang="en-US" sz="3200" b="1" dirty="0" err="1"/>
              <a:t>Aatma</a:t>
            </a:r>
            <a:r>
              <a:rPr lang="en-US" sz="3200" b="1" dirty="0"/>
              <a:t>, </a:t>
            </a:r>
            <a:r>
              <a:rPr lang="en-US" sz="3200" b="1" dirty="0" err="1"/>
              <a:t>Sukha</a:t>
            </a:r>
            <a:r>
              <a:rPr lang="en-US" sz="3200" b="1" dirty="0"/>
              <a:t> </a:t>
            </a:r>
            <a:r>
              <a:rPr lang="en-US" sz="3200" b="1" dirty="0" err="1"/>
              <a:t>Pahad</a:t>
            </a:r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ne-NP" sz="3200" b="1" dirty="0"/>
              <a:t> भिजाउनुहोस्‌ झरिले पहाड़ तराई हिमाल चुचुरी )२</a:t>
            </a:r>
            <a:endParaRPr lang="en-US" sz="3200" b="1" dirty="0"/>
          </a:p>
          <a:p>
            <a:pPr algn="ctr"/>
            <a:r>
              <a:rPr lang="en-US" sz="3200" b="1" dirty="0" err="1"/>
              <a:t>Vijaununos</a:t>
            </a:r>
            <a:r>
              <a:rPr lang="en-US" sz="3200" b="1" dirty="0"/>
              <a:t> </a:t>
            </a:r>
            <a:r>
              <a:rPr lang="en-US" sz="3200" b="1" dirty="0" err="1"/>
              <a:t>Jhariley</a:t>
            </a:r>
            <a:r>
              <a:rPr lang="en-US" sz="3200" b="1" dirty="0"/>
              <a:t> </a:t>
            </a:r>
            <a:r>
              <a:rPr lang="en-US" sz="3200" b="1" dirty="0" err="1"/>
              <a:t>Pahad</a:t>
            </a:r>
            <a:r>
              <a:rPr lang="en-US" sz="3200" b="1" dirty="0"/>
              <a:t> </a:t>
            </a:r>
            <a:r>
              <a:rPr lang="en-US" sz="3200" b="1" dirty="0" err="1"/>
              <a:t>Tarai</a:t>
            </a:r>
            <a:r>
              <a:rPr lang="en-US" sz="3200" b="1" dirty="0"/>
              <a:t> </a:t>
            </a:r>
            <a:r>
              <a:rPr lang="en-US" sz="3200" b="1" dirty="0" err="1"/>
              <a:t>Himal</a:t>
            </a:r>
            <a:r>
              <a:rPr lang="en-US" sz="3200" b="1" dirty="0"/>
              <a:t> </a:t>
            </a:r>
            <a:r>
              <a:rPr lang="en-US" sz="3200" b="1" dirty="0" err="1"/>
              <a:t>Chuchuri</a:t>
            </a:r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  (  </a:t>
            </a:r>
            <a:r>
              <a:rPr lang="ne-NP" sz="3200" b="1" dirty="0"/>
              <a:t>पहाड़ पर्वत उकाली ओह्राली दिनुहोस झरि</a:t>
            </a:r>
            <a:endParaRPr lang="en-US" sz="3200" b="1" dirty="0"/>
          </a:p>
          <a:p>
            <a:pPr algn="ctr"/>
            <a:r>
              <a:rPr lang="en-US" sz="3200" b="1" dirty="0" err="1"/>
              <a:t>Pahad</a:t>
            </a:r>
            <a:r>
              <a:rPr lang="en-US" sz="3200" b="1" dirty="0"/>
              <a:t> </a:t>
            </a:r>
            <a:r>
              <a:rPr lang="en-US" sz="3200" b="1" dirty="0" err="1"/>
              <a:t>Parwat</a:t>
            </a:r>
            <a:r>
              <a:rPr lang="en-US" sz="3200" b="1" dirty="0"/>
              <a:t> </a:t>
            </a:r>
            <a:r>
              <a:rPr lang="en-US" sz="3200" b="1" dirty="0" err="1"/>
              <a:t>Ukhali</a:t>
            </a:r>
            <a:r>
              <a:rPr lang="en-US" sz="3200" b="1" dirty="0"/>
              <a:t> </a:t>
            </a:r>
            <a:r>
              <a:rPr lang="en-US" sz="3200" b="1" dirty="0" err="1"/>
              <a:t>Ohrali</a:t>
            </a:r>
            <a:r>
              <a:rPr lang="en-US" sz="3200" b="1" dirty="0"/>
              <a:t> </a:t>
            </a:r>
            <a:r>
              <a:rPr lang="en-US" sz="3200" b="1" dirty="0" err="1"/>
              <a:t>Dinuhos</a:t>
            </a:r>
            <a:r>
              <a:rPr lang="en-US" sz="3200" b="1" dirty="0"/>
              <a:t> </a:t>
            </a:r>
            <a:r>
              <a:rPr lang="en-US" sz="3200" b="1" dirty="0" err="1"/>
              <a:t>Jhari</a:t>
            </a:r>
            <a:endParaRPr lang="en-US" sz="3200" b="1" dirty="0"/>
          </a:p>
          <a:p>
            <a:pPr algn="ctr"/>
            <a:r>
              <a:rPr lang="ne-NP" sz="3200" b="1" dirty="0"/>
              <a:t>भञ्ज्याङ र देउराली</a:t>
            </a:r>
            <a:r>
              <a:rPr lang="en-US" sz="3200" b="1" dirty="0"/>
              <a:t>, </a:t>
            </a:r>
            <a:r>
              <a:rPr lang="ne-NP" sz="3200" b="1" dirty="0"/>
              <a:t>राख्नु भाको त्यो अन्तिम झरी )२</a:t>
            </a:r>
            <a:endParaRPr lang="en-US" sz="3200" b="1" dirty="0"/>
          </a:p>
          <a:p>
            <a:pPr algn="ctr"/>
            <a:r>
              <a:rPr lang="en-US" sz="3200" b="1" dirty="0"/>
              <a:t> </a:t>
            </a:r>
          </a:p>
          <a:p>
            <a:pPr algn="ctr"/>
            <a:r>
              <a:rPr lang="en-US" sz="3200" b="1" dirty="0" err="1"/>
              <a:t>Bhanjhang</a:t>
            </a:r>
            <a:r>
              <a:rPr lang="en-US" sz="3200" b="1" dirty="0"/>
              <a:t> Ra </a:t>
            </a:r>
            <a:r>
              <a:rPr lang="en-US" sz="3200" b="1" dirty="0" err="1"/>
              <a:t>Deuralai</a:t>
            </a:r>
            <a:r>
              <a:rPr lang="en-US" sz="3200" b="1" dirty="0"/>
              <a:t>, </a:t>
            </a:r>
            <a:r>
              <a:rPr lang="en-US" sz="3200" b="1" dirty="0" err="1"/>
              <a:t>Raknu</a:t>
            </a:r>
            <a:r>
              <a:rPr lang="en-US" sz="3200" b="1" dirty="0"/>
              <a:t> </a:t>
            </a:r>
            <a:r>
              <a:rPr lang="en-US" sz="3200" b="1" dirty="0" err="1"/>
              <a:t>Vhako</a:t>
            </a:r>
            <a:r>
              <a:rPr lang="en-US" sz="3200" b="1" dirty="0"/>
              <a:t> </a:t>
            </a:r>
            <a:r>
              <a:rPr lang="en-US" sz="3200" b="1" dirty="0" err="1"/>
              <a:t>Tyo</a:t>
            </a:r>
            <a:r>
              <a:rPr lang="en-US" sz="3200" b="1" dirty="0"/>
              <a:t> </a:t>
            </a:r>
            <a:r>
              <a:rPr lang="en-US" sz="3200" b="1" dirty="0" err="1"/>
              <a:t>Antim</a:t>
            </a:r>
            <a:r>
              <a:rPr lang="en-US" sz="3200" b="1" dirty="0"/>
              <a:t> </a:t>
            </a:r>
            <a:r>
              <a:rPr lang="en-US" sz="3200" b="1" dirty="0" err="1"/>
              <a:t>Jhari</a:t>
            </a:r>
            <a:endParaRPr lang="en-US" sz="3200" b="1" dirty="0"/>
          </a:p>
          <a:p>
            <a:pPr algn="ctr"/>
            <a:r>
              <a:rPr lang="ne-NP" sz="3200" b="1" dirty="0"/>
              <a:t>आ-है... झरियो... आहै हल्लेलूयाह (२)</a:t>
            </a:r>
            <a:endParaRPr lang="en-US" sz="3200" b="1" dirty="0"/>
          </a:p>
          <a:p>
            <a:pPr algn="ctr"/>
            <a:r>
              <a:rPr lang="en-US" sz="3200" b="1" dirty="0" err="1"/>
              <a:t>Ahai</a:t>
            </a:r>
            <a:r>
              <a:rPr lang="en-US" sz="3200" b="1" dirty="0"/>
              <a:t>...... </a:t>
            </a:r>
            <a:r>
              <a:rPr lang="en-US" sz="3200" b="1" dirty="0" err="1"/>
              <a:t>Jhari</a:t>
            </a:r>
            <a:r>
              <a:rPr lang="en-US" sz="3200" b="1" dirty="0"/>
              <a:t> Ahau.... </a:t>
            </a:r>
            <a:r>
              <a:rPr lang="en-US" sz="3200" b="1" dirty="0" err="1"/>
              <a:t>Ahai</a:t>
            </a:r>
            <a:r>
              <a:rPr lang="en-US" sz="3200" b="1" dirty="0"/>
              <a:t>..... Hallelujah</a:t>
            </a:r>
          </a:p>
          <a:p>
            <a:pPr algn="ctr"/>
            <a:endParaRPr lang="en-US" sz="2800" dirty="0"/>
          </a:p>
          <a:p>
            <a:pPr algn="ctr">
              <a:lnSpc>
                <a:spcPct val="150000"/>
              </a:lnSpc>
            </a:pPr>
            <a:endParaRPr lang="en-US" sz="2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2021-09-02T02:28:04Z</dcterms:created>
  <dcterms:modified xsi:type="dcterms:W3CDTF">2021-11-08T19:05:44Z</dcterms:modified>
</cp:coreProperties>
</file>