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6" r:id="rId2"/>
    <p:sldId id="384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7774"/>
    <p:restoredTop sz="95775"/>
  </p:normalViewPr>
  <p:slideViewPr>
    <p:cSldViewPr snapToGrid="0" snapToObjects="1">
      <p:cViewPr varScale="1">
        <p:scale>
          <a:sx n="33" d="100"/>
          <a:sy n="33" d="100"/>
        </p:scale>
        <p:origin x="232" y="1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77151-23FF-B14B-AF35-74831B4116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9D6763-94FA-B442-9069-95F588D480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AB065A-D195-B248-A8EC-D070D0635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6BC2-C6FC-0A4B-9381-46A40D2B50CD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FDD9D-1979-7445-8AB5-6ADD1FEB5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331EB-A4F0-D540-957E-D73125D38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1EA2-E033-AE41-B204-1C19373D6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68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66D47-111A-ED48-97F5-28EAC0A27E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3BC07-7C5B-8F4F-8F5E-FAA5E34B06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F91B62-C27B-5345-99CE-401632E08F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6BC2-C6FC-0A4B-9381-46A40D2B50CD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0E4B8-DA4D-EC40-929C-C13DEBF9B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C64397-3065-5546-9A27-4C340589E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1EA2-E033-AE41-B204-1C19373D6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382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8F06FC-DEE1-3B4E-85F4-6B92F3EA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74FA70-8F0F-794E-BBA4-B520F005A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8DAD07-AA9C-F343-B35A-7752FCC87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6BC2-C6FC-0A4B-9381-46A40D2B50CD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391B6-4ADC-1D42-B8A9-7B7904376E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B9489-D3AF-B04A-957C-605083C8C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1EA2-E033-AE41-B204-1C19373D6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9993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D77E6-D522-0E47-9083-4A1C1470F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E8BD9-EBA4-6A41-9F9F-C4142C5F8B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D0BC03-CED1-BF4F-84BE-B194BBE6D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0D6518-4CBD-3E4C-9258-DE44AC02E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6BC2-C6FC-0A4B-9381-46A40D2B50CD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DA554F-8D29-9746-B54A-02C544FE9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57E9A-6757-2946-BEB4-5C6D09F3B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1EA2-E033-AE41-B204-1C19373D6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9383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B6A2D-75B1-304D-86EE-961C78DE3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F222D4-7580-2740-966E-2D958C4B8E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685001-A43E-C441-926D-278AA087DE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A5C885-93DD-594C-8924-DD77504840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E81D75-DAB3-2B44-8AEE-D3A49B1F17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3A43AA-C4C6-194E-9834-69CB431A6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6BC2-C6FC-0A4B-9381-46A40D2B50CD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3DBA41-A232-A446-9105-2D7658F80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5FB208-356D-8E4B-A829-94649194F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1EA2-E033-AE41-B204-1C19373D6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168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FD7CC-8649-4F4A-ADA1-6B3A28FE8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64C7C7-2EA6-3F42-9797-AF4E68B26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6BC2-C6FC-0A4B-9381-46A40D2B50CD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E2E65C-3B7D-724E-B060-F22CD8F37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EC350-4ECD-314B-A048-E616B9898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1EA2-E033-AE41-B204-1C19373D6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7063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3F4FE-CA52-9E4C-BC32-9F31BB3CCE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6BC2-C6FC-0A4B-9381-46A40D2B50CD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89C772-5BCE-094D-A7FC-98DF5DD5D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A86BBE-8DF7-0743-83D5-5CB0D6E3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1EA2-E033-AE41-B204-1C19373D6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037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F56E8-E932-F54C-9C7E-88EEF493F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BE0A69-43A7-6C4C-8885-59FD01CEE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522197-88D5-9240-B148-F90BAC725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3BC461-32BA-E74E-BE57-6C8D2E85C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6BC2-C6FC-0A4B-9381-46A40D2B50CD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4CBDE9-46EC-4340-80D0-80278F193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44B624-AC46-7447-ACA3-20BC92D2F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1EA2-E033-AE41-B204-1C19373D6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183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D35A5-32F3-F74A-B5C1-92A942FF1B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E30A10-7B41-654C-A9C3-553F2C36E1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440B4A-1A0B-4E41-A781-587B458CBC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EC7E47-EF32-0F4C-97CC-3870EAD99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6BC2-C6FC-0A4B-9381-46A40D2B50CD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21247F-23CF-344F-88B2-5D87CA3200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4D8AE-B540-1947-968C-3D98EA7D5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1EA2-E033-AE41-B204-1C19373D6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45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1887A-8F88-C64C-A6F1-B2AB8827A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D57B7D-391D-754F-9F48-FD42E13E2C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CDDDF8-2B78-8545-A479-3AEEFD3690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6BC2-C6FC-0A4B-9381-46A40D2B50CD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EFE7B-2BD9-3B4D-8839-518E4F547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D89C9F-7714-064C-857F-28EB2C939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1EA2-E033-AE41-B204-1C19373D6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798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34A478-D9D3-C743-AEDB-AF08E2B744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68F0C7-EA61-544C-8068-1828C4D286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8FCFED-5949-1F4E-809C-BED17AF7E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16BC2-C6FC-0A4B-9381-46A40D2B50CD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3F5ED-C74D-D54F-BE04-B776C801E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47C83D-FA89-8041-B1FE-AAED5B071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9C1EA2-E033-AE41-B204-1C19373D6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784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4FEADE-BD24-6540-8D51-21C2122BA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B7319-8D63-7F43-9767-88F6A90B5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F8AA21-2CAE-D245-A42E-1D108EF155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216BC2-C6FC-0A4B-9381-46A40D2B50CD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051C6-B9D2-3449-AA48-FA304CC135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A42EA6-E438-F241-A4A6-3F228FDD8E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9C1EA2-E033-AE41-B204-1C19373D6C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10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0" y="58396"/>
            <a:ext cx="12192000" cy="69457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000" b="1" dirty="0"/>
              <a:t> ( </a:t>
            </a:r>
            <a:r>
              <a:rPr lang="ne-NP" sz="3000" b="1" dirty="0"/>
              <a:t>सियोनको डाडाँमा नाच्दै रमाउदै जाने हो वो हो हो जाने हो।)२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en-US" sz="3000" b="1" dirty="0" err="1"/>
              <a:t>Syionko</a:t>
            </a:r>
            <a:r>
              <a:rPr lang="en-US" sz="3000" b="1" dirty="0"/>
              <a:t> </a:t>
            </a:r>
            <a:r>
              <a:rPr lang="en-US" sz="3000" b="1" dirty="0" err="1"/>
              <a:t>Dadhama</a:t>
            </a:r>
            <a:r>
              <a:rPr lang="en-US" sz="3000" b="1" dirty="0"/>
              <a:t> </a:t>
            </a:r>
            <a:r>
              <a:rPr lang="en-US" sz="3000" b="1" dirty="0" err="1"/>
              <a:t>Nachdai</a:t>
            </a:r>
            <a:r>
              <a:rPr lang="en-US" sz="3000" b="1" dirty="0"/>
              <a:t> </a:t>
            </a:r>
            <a:r>
              <a:rPr lang="en-US" sz="3000" b="1" dirty="0" err="1"/>
              <a:t>Ramaudai</a:t>
            </a:r>
            <a:r>
              <a:rPr lang="en-US" sz="3000" b="1" dirty="0"/>
              <a:t> Jane Ho 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Oh ho ho Jane Ho )2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ne-NP" sz="3000" b="1" dirty="0"/>
              <a:t>घिनताङ घिनताङ मादलको तालमा</a:t>
            </a:r>
            <a:r>
              <a:rPr lang="en-US" sz="3000" b="1" dirty="0"/>
              <a:t>, </a:t>
            </a:r>
            <a:r>
              <a:rPr lang="ne-NP" sz="3000" b="1" dirty="0"/>
              <a:t>सुरिलो बासुरीको सुरमा</a:t>
            </a:r>
            <a:r>
              <a:rPr lang="en-US" sz="3000" b="1" dirty="0"/>
              <a:t>,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(</a:t>
            </a:r>
            <a:r>
              <a:rPr lang="en-US" sz="3000" b="1" dirty="0" err="1"/>
              <a:t>Ghintang</a:t>
            </a:r>
            <a:r>
              <a:rPr lang="en-US" sz="3000" b="1" dirty="0"/>
              <a:t> </a:t>
            </a:r>
            <a:r>
              <a:rPr lang="en-US" sz="3000" b="1" dirty="0" err="1"/>
              <a:t>Ghintang</a:t>
            </a:r>
            <a:r>
              <a:rPr lang="en-US" sz="3000" b="1" dirty="0"/>
              <a:t> </a:t>
            </a:r>
            <a:r>
              <a:rPr lang="en-US" sz="3000" b="1" dirty="0" err="1"/>
              <a:t>Madalko</a:t>
            </a:r>
            <a:r>
              <a:rPr lang="en-US" sz="3000" b="1" dirty="0"/>
              <a:t> </a:t>
            </a:r>
            <a:r>
              <a:rPr lang="en-US" sz="3000" b="1" dirty="0" err="1"/>
              <a:t>Taalma</a:t>
            </a:r>
            <a:r>
              <a:rPr lang="en-US" sz="3000" b="1" dirty="0"/>
              <a:t>, </a:t>
            </a:r>
            <a:r>
              <a:rPr lang="en-US" sz="3000" b="1" dirty="0" err="1"/>
              <a:t>Surilo</a:t>
            </a:r>
            <a:r>
              <a:rPr lang="en-US" sz="3000" b="1" dirty="0"/>
              <a:t> </a:t>
            </a:r>
            <a:r>
              <a:rPr lang="en-US" sz="3000" b="1" dirty="0" err="1"/>
              <a:t>Basuriko</a:t>
            </a:r>
            <a:r>
              <a:rPr lang="en-US" sz="3000" b="1" dirty="0"/>
              <a:t> </a:t>
            </a:r>
            <a:r>
              <a:rPr lang="en-US" sz="3000" b="1" dirty="0" err="1"/>
              <a:t>Surma</a:t>
            </a:r>
            <a:r>
              <a:rPr lang="en-US" sz="3000" b="1" dirty="0"/>
              <a:t>, 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तुरहीको चर्को आवजमा )२</a:t>
            </a:r>
            <a:r>
              <a:rPr lang="en-US" sz="3000" b="1" dirty="0"/>
              <a:t> </a:t>
            </a:r>
            <a:r>
              <a:rPr lang="en-US" sz="3000" b="1" dirty="0" err="1"/>
              <a:t>Turahiko</a:t>
            </a:r>
            <a:r>
              <a:rPr lang="en-US" sz="3000" b="1" dirty="0"/>
              <a:t> </a:t>
            </a:r>
            <a:r>
              <a:rPr lang="en-US" sz="3000" b="1" dirty="0" err="1"/>
              <a:t>Charko</a:t>
            </a:r>
            <a:r>
              <a:rPr lang="en-US" sz="3000" b="1" dirty="0"/>
              <a:t> </a:t>
            </a:r>
            <a:r>
              <a:rPr lang="en-US" sz="3000" b="1" dirty="0" err="1"/>
              <a:t>Awaazma</a:t>
            </a:r>
            <a:r>
              <a:rPr lang="en-US" sz="3000" b="1" dirty="0"/>
              <a:t> )2</a:t>
            </a:r>
          </a:p>
          <a:p>
            <a:pPr algn="ctr">
              <a:lnSpc>
                <a:spcPct val="150000"/>
              </a:lnSpc>
            </a:pPr>
            <a:r>
              <a:rPr lang="ne-NP" sz="3000" b="1" dirty="0"/>
              <a:t>सियोनको डाडाँमा......</a:t>
            </a:r>
            <a:endParaRPr lang="en-US" sz="3000" b="1" dirty="0"/>
          </a:p>
          <a:p>
            <a:pPr algn="ctr">
              <a:lnSpc>
                <a:spcPct val="150000"/>
              </a:lnSpc>
            </a:pPr>
            <a:r>
              <a:rPr lang="en-US" sz="3000" b="1" dirty="0"/>
              <a:t>( </a:t>
            </a:r>
            <a:r>
              <a:rPr lang="en-US" sz="3000" b="1" dirty="0" err="1"/>
              <a:t>Syionko</a:t>
            </a:r>
            <a:r>
              <a:rPr lang="en-US" sz="3000" b="1" dirty="0"/>
              <a:t> </a:t>
            </a:r>
            <a:r>
              <a:rPr lang="en-US" sz="3000" b="1" dirty="0" err="1"/>
              <a:t>Dadhama</a:t>
            </a:r>
            <a:r>
              <a:rPr lang="en-US" sz="3000" b="1" dirty="0"/>
              <a:t> </a:t>
            </a:r>
            <a:r>
              <a:rPr lang="en-US" sz="3000" b="1" dirty="0" err="1"/>
              <a:t>Nachdai</a:t>
            </a:r>
            <a:r>
              <a:rPr lang="en-US" sz="3000" b="1" dirty="0"/>
              <a:t> </a:t>
            </a:r>
            <a:r>
              <a:rPr lang="en-US" sz="3000" b="1" dirty="0" err="1"/>
              <a:t>Ramaudai</a:t>
            </a:r>
            <a:r>
              <a:rPr lang="en-US" sz="3000" b="1" dirty="0"/>
              <a:t> Jane Ho </a:t>
            </a:r>
          </a:p>
          <a:p>
            <a:pPr algn="ctr">
              <a:lnSpc>
                <a:spcPct val="150000"/>
              </a:lnSpc>
            </a:pPr>
            <a:r>
              <a:rPr lang="en-US" sz="3000" b="1" dirty="0"/>
              <a:t>Oh ho ho Jane Ho )2</a:t>
            </a:r>
          </a:p>
          <a:p>
            <a:pPr algn="ctr">
              <a:lnSpc>
                <a:spcPct val="150000"/>
              </a:lnSpc>
            </a:pPr>
            <a:endParaRPr lang="en-US" sz="30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3090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151748"/>
            <a:ext cx="12191435" cy="7392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ne-NP" sz="3200" b="1" dirty="0"/>
              <a:t>उच्च सोर अनि चर्को आवजमा</a:t>
            </a:r>
            <a:r>
              <a:rPr lang="en-US" sz="3200" b="1" dirty="0"/>
              <a:t>, </a:t>
            </a:r>
            <a:r>
              <a:rPr lang="ne-NP" sz="3200" b="1" dirty="0"/>
              <a:t>धन्यवादको बलि अनि गीतमा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/>
              <a:t>( </a:t>
            </a:r>
            <a:r>
              <a:rPr lang="en-US" sz="3200" b="1" dirty="0" err="1"/>
              <a:t>Ucha</a:t>
            </a:r>
            <a:r>
              <a:rPr lang="en-US" sz="3200" b="1" dirty="0"/>
              <a:t> </a:t>
            </a:r>
            <a:r>
              <a:rPr lang="en-US" sz="3200" b="1" dirty="0" err="1"/>
              <a:t>Swor</a:t>
            </a:r>
            <a:r>
              <a:rPr lang="en-US" sz="3200" b="1" dirty="0"/>
              <a:t> Ani </a:t>
            </a:r>
            <a:r>
              <a:rPr lang="en-US" sz="3200" b="1" dirty="0" err="1"/>
              <a:t>Charko</a:t>
            </a:r>
            <a:r>
              <a:rPr lang="en-US" sz="3200" b="1" dirty="0"/>
              <a:t> </a:t>
            </a:r>
            <a:r>
              <a:rPr lang="en-US" sz="3200" b="1" dirty="0" err="1"/>
              <a:t>Awaazma</a:t>
            </a:r>
            <a:r>
              <a:rPr lang="en-US" sz="3200" b="1" dirty="0"/>
              <a:t>, </a:t>
            </a:r>
            <a:r>
              <a:rPr lang="en-US" sz="3200" b="1" dirty="0" err="1"/>
              <a:t>Dhanyavaadko</a:t>
            </a:r>
            <a:r>
              <a:rPr lang="en-US" sz="3200" b="1" dirty="0"/>
              <a:t> Bali Ani </a:t>
            </a:r>
            <a:r>
              <a:rPr lang="en-US" sz="3200" b="1" dirty="0" err="1"/>
              <a:t>Geetma</a:t>
            </a:r>
            <a:r>
              <a:rPr lang="en-US" sz="3200" b="1" dirty="0"/>
              <a:t> l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परमेश्वरको पवित्र पर्वतमा )२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Parmeshworko</a:t>
            </a:r>
            <a:r>
              <a:rPr lang="en-US" sz="3200" b="1" dirty="0"/>
              <a:t> </a:t>
            </a:r>
            <a:r>
              <a:rPr lang="en-US" sz="3200" b="1" dirty="0" err="1"/>
              <a:t>Pabitra</a:t>
            </a:r>
            <a:r>
              <a:rPr lang="en-US" sz="3200" b="1" dirty="0"/>
              <a:t> </a:t>
            </a:r>
            <a:r>
              <a:rPr lang="en-US" sz="3200" b="1" dirty="0" err="1"/>
              <a:t>Parvatma</a:t>
            </a:r>
            <a:r>
              <a:rPr lang="en-US" sz="3200" b="1" dirty="0"/>
              <a:t> ) 2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पवित्र आत्माको भरपुरीमा गाउँने हो</a:t>
            </a:r>
            <a:r>
              <a:rPr lang="en-US" sz="3200" b="1" dirty="0"/>
              <a:t>,</a:t>
            </a:r>
            <a:r>
              <a:rPr lang="ne-NP" sz="3200" b="1" dirty="0"/>
              <a:t>लै लै हो</a:t>
            </a:r>
            <a:r>
              <a:rPr lang="en-US" sz="3200" b="1" dirty="0"/>
              <a:t>,</a:t>
            </a:r>
            <a:r>
              <a:rPr lang="ne-NP" sz="3200" b="1" dirty="0"/>
              <a:t>गाउँने हो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Pabitra</a:t>
            </a:r>
            <a:r>
              <a:rPr lang="en-US" sz="3200" b="1" dirty="0"/>
              <a:t> </a:t>
            </a:r>
            <a:r>
              <a:rPr lang="en-US" sz="3200" b="1" dirty="0" err="1"/>
              <a:t>Aatmako</a:t>
            </a:r>
            <a:r>
              <a:rPr lang="en-US" sz="3200" b="1" dirty="0"/>
              <a:t> </a:t>
            </a:r>
            <a:r>
              <a:rPr lang="en-US" sz="3200" b="1" dirty="0" err="1"/>
              <a:t>Bharpurima</a:t>
            </a:r>
            <a:r>
              <a:rPr lang="en-US" sz="3200" b="1" dirty="0"/>
              <a:t> </a:t>
            </a:r>
            <a:r>
              <a:rPr lang="en-US" sz="3200" b="1" dirty="0" err="1"/>
              <a:t>Ghaunai</a:t>
            </a:r>
            <a:r>
              <a:rPr lang="en-US" sz="3200" b="1" dirty="0"/>
              <a:t> Ho </a:t>
            </a:r>
          </a:p>
          <a:p>
            <a:pPr algn="ctr">
              <a:lnSpc>
                <a:spcPct val="150000"/>
              </a:lnSpc>
            </a:pPr>
            <a:r>
              <a:rPr lang="ne-NP" sz="3200" b="1" dirty="0"/>
              <a:t>पवित्र आत्माको भरपुरीमा नाच्ने हो</a:t>
            </a:r>
            <a:r>
              <a:rPr lang="en-US" sz="3200" b="1" dirty="0"/>
              <a:t>,</a:t>
            </a:r>
            <a:r>
              <a:rPr lang="ne-NP" sz="3200" b="1" dirty="0"/>
              <a:t>लै लै हो</a:t>
            </a:r>
            <a:r>
              <a:rPr lang="en-US" sz="3200" b="1" dirty="0"/>
              <a:t>, </a:t>
            </a:r>
            <a:r>
              <a:rPr lang="ne-NP" sz="3200" b="1" dirty="0"/>
              <a:t>नाच्ने हो</a:t>
            </a:r>
            <a:endParaRPr lang="en-US" sz="3200" b="1" dirty="0"/>
          </a:p>
          <a:p>
            <a:pPr algn="ctr">
              <a:lnSpc>
                <a:spcPct val="150000"/>
              </a:lnSpc>
            </a:pPr>
            <a:r>
              <a:rPr lang="en-US" sz="3200" b="1" dirty="0" err="1"/>
              <a:t>Pabitra</a:t>
            </a:r>
            <a:r>
              <a:rPr lang="en-US" sz="3200" b="1" dirty="0"/>
              <a:t> </a:t>
            </a:r>
            <a:r>
              <a:rPr lang="en-US" sz="3200" b="1" dirty="0" err="1"/>
              <a:t>Aatmako</a:t>
            </a:r>
            <a:r>
              <a:rPr lang="en-US" sz="3200" b="1" dirty="0"/>
              <a:t> </a:t>
            </a:r>
            <a:r>
              <a:rPr lang="en-US" sz="3200" b="1" dirty="0" err="1"/>
              <a:t>Bharpurima</a:t>
            </a:r>
            <a:r>
              <a:rPr lang="en-US" sz="3200" b="1" dirty="0"/>
              <a:t> Nachna ho</a:t>
            </a:r>
          </a:p>
          <a:p>
            <a:pPr algn="ctr">
              <a:lnSpc>
                <a:spcPct val="150000"/>
              </a:lnSpc>
            </a:pPr>
            <a:r>
              <a:rPr lang="en-US" sz="3200" b="1" dirty="0"/>
              <a:t>Lai </a:t>
            </a:r>
            <a:r>
              <a:rPr lang="en-US" sz="3200" b="1" dirty="0" err="1"/>
              <a:t>lai</a:t>
            </a:r>
            <a:r>
              <a:rPr lang="en-US" sz="3200" b="1" dirty="0"/>
              <a:t> Ho </a:t>
            </a:r>
            <a:r>
              <a:rPr lang="en-US" sz="3200" b="1" dirty="0" err="1"/>
              <a:t>Ghau</a:t>
            </a:r>
            <a:r>
              <a:rPr lang="en-US" sz="3200" b="1" dirty="0"/>
              <a:t> Ho - ( </a:t>
            </a:r>
            <a:r>
              <a:rPr lang="en-US" sz="3200" b="1" dirty="0" err="1"/>
              <a:t>Nachnai</a:t>
            </a:r>
            <a:r>
              <a:rPr lang="en-US" sz="3200" b="1" dirty="0"/>
              <a:t> Ho)</a:t>
            </a:r>
          </a:p>
          <a:p>
            <a:pPr algn="ctr">
              <a:lnSpc>
                <a:spcPct val="150000"/>
              </a:lnSpc>
            </a:pPr>
            <a:endParaRPr lang="en-US" sz="32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345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153</Words>
  <Application>Microsoft Macintosh PowerPoint</Application>
  <PresentationFormat>Widescreen</PresentationFormat>
  <Paragraphs>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BLACK LIVES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2021-09-06T02:10:11Z</dcterms:created>
  <dcterms:modified xsi:type="dcterms:W3CDTF">2021-09-06T02:11:51Z</dcterms:modified>
</cp:coreProperties>
</file>