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3" r:id="rId2"/>
    <p:sldId id="364" r:id="rId3"/>
    <p:sldId id="3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97"/>
    <p:restoredTop sz="95755"/>
  </p:normalViewPr>
  <p:slideViewPr>
    <p:cSldViewPr snapToGrid="0" snapToObjects="1">
      <p:cViewPr varScale="1">
        <p:scale>
          <a:sx n="110" d="100"/>
          <a:sy n="110" d="100"/>
        </p:scale>
        <p:origin x="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C173D-CC58-E144-B469-9C118C3377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CA1081-BA34-5544-8B9B-0B5F134ED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4BB24-2C14-2A4C-AEFE-0C54D4EAA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7A7AC-E35F-E64A-8969-047A5FB5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D4B3B-AFA3-D541-9430-33EB706D8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49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5BA14-160C-9E46-9EDD-A23723F39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F5ED4-3FD1-1644-BC26-ECB91503C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26A51-EE15-8248-A258-3F74DE314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D0D6B-937C-1546-8FDA-A9FF59987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ECFF6-5084-0142-ADD0-9F1E36067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2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EEFA0-9809-8344-BDA3-C0769FC51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E9B95-1E0F-4F47-B81A-2F32D3AA0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3C037-332A-5746-BF43-00077D7B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81341-FC64-E147-800E-DCB51606C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60FB-2CDF-6D4C-86FF-81A0AC21B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82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99026-C40A-9A49-94B0-94363F8E1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517E3-882F-6347-B2A0-4FE705EEB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F3263E-9E32-FA47-891D-A8BF713D1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14ED7-2891-BA49-9DB5-514487DF1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C3042-C0CD-D24F-AD33-182ECF1D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4CC6AD-458B-9D46-86CB-1393E2657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07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E889C-5EC1-C745-A8CD-44F27759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F16D7-1C44-4348-AB07-88A5FF6BA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1F291-E332-1149-A029-4C7A1D646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74F20-910D-794F-9808-9B0DF602E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BAFDFA-2B2C-7C4F-895C-A939E47D8D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A971E6-B510-AF42-8C22-F182D94E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897D10-98B6-BE45-81BF-9CE8C67CB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98482A-B5D4-9A4A-BEC2-AABB48F29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89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6EAD-1C75-154E-9455-504867E7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B8D323-731C-A644-B80F-406E9878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383A77-11BD-B943-AED5-7A9A3B63A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631AB4-33D9-9C44-97E8-45D75C19C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76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76E934-6EFA-B341-8341-34109BCE8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2E45D3-35CC-624A-928A-C92742F67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08D9E-5781-2B4B-BDAD-E55748037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7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E563-7126-E84F-9778-A4DDBB143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00A31-A79D-D940-B853-E62E5DC20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79FAC-A3B8-464F-B083-02990978F8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8D717-A6A5-2146-890B-F5237561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CF0DB-B529-EB42-B51D-FB2CDB05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84A7B-EA2D-0B4B-B783-8F5BDBD68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59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1DC4-3840-EF45-9856-D80249E6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03763-5D50-3A42-B1BB-4CD0EC8351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3060E-7F89-8F4C-926A-50A1418AA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8CCEB-1D6A-D044-95E9-3F55FE2CD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22779-24E3-F349-8397-6AA7CA87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EB4F9-4060-1C48-A407-0E644508F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8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0A9A-8B4A-584A-9811-E1EBFCDA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3940D-D65C-B846-9F34-24FDBB17A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9BF65-6DDF-0541-A9ED-1A3F6C3CF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B46BF-4D77-7342-B463-F1A072478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9F9D3-CC76-E646-9BD6-F491D638E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8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E7C56B-0DF0-2342-8E75-AFA11C2848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155CFF-0C5D-1D42-B6F5-F5E3888ED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B95C5-6F0A-AB4C-9105-5ABEFD9E7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3DEB7-10DC-6542-A6EB-A900374D9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43EFC-E223-024A-AC63-1761A78A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9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247B24-9C39-9D4C-A901-3B4E360B8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FDA91-09D9-0844-B4DB-0BC11A02B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45382-4762-DC4D-AC58-8452F7BD8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D4145-E05B-C945-802E-0444312FACAF}" type="datetimeFigureOut">
              <a:rPr lang="en-US" smtClean="0"/>
              <a:t>11/8/21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3C818-A4C7-1041-A156-D78A1366E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91604-29D3-4342-B105-A3E770EBD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02A2C-F8A3-3E4C-8A2F-559CBC3D5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26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0F734C-3F62-6F4B-9DD2-95C16EA1539E}"/>
              </a:ext>
            </a:extLst>
          </p:cNvPr>
          <p:cNvSpPr txBox="1"/>
          <p:nvPr/>
        </p:nvSpPr>
        <p:spPr>
          <a:xfrm>
            <a:off x="406133" y="2137790"/>
            <a:ext cx="11108267" cy="1723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spc="300" dirty="0">
                <a:latin typeface="BLACK LIVES" panose="02000A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DAA7C-BD25-9E42-9375-49519FEDCC76}"/>
              </a:ext>
            </a:extLst>
          </p:cNvPr>
          <p:cNvSpPr txBox="1"/>
          <p:nvPr/>
        </p:nvSpPr>
        <p:spPr>
          <a:xfrm>
            <a:off x="565" y="-19"/>
            <a:ext cx="12191435" cy="6213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Tanley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Vancha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Maanley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Vancha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Mero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Hridyaley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Vancha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Samjhi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lyaye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Jiwanama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Yehi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Mero Geeta Bancha )2 </a:t>
            </a:r>
            <a:b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Hye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Jasto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Sathi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Phayena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Hye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Bachnai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Aru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Aadar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Phayena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401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0F734C-3F62-6F4B-9DD2-95C16EA1539E}"/>
              </a:ext>
            </a:extLst>
          </p:cNvPr>
          <p:cNvSpPr txBox="1"/>
          <p:nvPr/>
        </p:nvSpPr>
        <p:spPr>
          <a:xfrm>
            <a:off x="406133" y="2137790"/>
            <a:ext cx="11108267" cy="1723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spc="300" dirty="0">
                <a:latin typeface="BLACK LIVES" panose="02000A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DAA7C-BD25-9E42-9375-49519FEDCC76}"/>
              </a:ext>
            </a:extLst>
          </p:cNvPr>
          <p:cNvSpPr txBox="1"/>
          <p:nvPr/>
        </p:nvSpPr>
        <p:spPr>
          <a:xfrm>
            <a:off x="0" y="0"/>
            <a:ext cx="12022666" cy="620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Bihaniko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Pakaitama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Udi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Maa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Haazar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Nadhi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Tari Pari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Maa )2 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Pachi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Pachi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Daudandai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Ahyeraha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Angalnuvo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Jodaley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Hye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Jasto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Sathi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Phayena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Hye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Bachnai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Aru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Aadar</a:t>
            </a:r>
            <a:r>
              <a:rPr lang="en-US" sz="4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Phayena</a:t>
            </a:r>
            <a:endParaRPr lang="en-US" sz="4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700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0F734C-3F62-6F4B-9DD2-95C16EA1539E}"/>
              </a:ext>
            </a:extLst>
          </p:cNvPr>
          <p:cNvSpPr txBox="1"/>
          <p:nvPr/>
        </p:nvSpPr>
        <p:spPr>
          <a:xfrm>
            <a:off x="406133" y="2137790"/>
            <a:ext cx="11108267" cy="1723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spc="300" dirty="0">
                <a:latin typeface="BLACK LIVES" panose="02000A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DAA7C-BD25-9E42-9375-49519FEDCC76}"/>
              </a:ext>
            </a:extLst>
          </p:cNvPr>
          <p:cNvSpPr txBox="1"/>
          <p:nvPr/>
        </p:nvSpPr>
        <p:spPr>
          <a:xfrm>
            <a:off x="-525" y="0"/>
            <a:ext cx="12191435" cy="6458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Mero Sangit Mero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Geet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Tapaihaai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Mero Maya Mero Preet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Tapaihaai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)2</a:t>
            </a:r>
            <a:b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Sansarai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Bhari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Karaniko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Sundarta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Farkincha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Bhani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)2 </a:t>
            </a:r>
            <a:b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Ghuranama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Fyakiyeko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Thiye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Basalnuvo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Kina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Sihasanma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Hye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Jasto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Sathi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Phayena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Hye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Bachnai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Aru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Aadar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Phayena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Tanley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Vancha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Maanley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Vancha</a:t>
            </a:r>
            <a:r>
              <a:rPr lang="en-US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</a:t>
            </a:r>
          </a:p>
        </p:txBody>
      </p:sp>
    </p:spTree>
    <p:extLst>
      <p:ext uri="{BB962C8B-B14F-4D97-AF65-F5344CB8AC3E}">
        <p14:creationId xmlns:p14="http://schemas.microsoft.com/office/powerpoint/2010/main" val="110556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121</Words>
  <Application>Microsoft Macintosh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2021-09-02T01:31:54Z</dcterms:created>
  <dcterms:modified xsi:type="dcterms:W3CDTF">2021-11-08T19:12:36Z</dcterms:modified>
</cp:coreProperties>
</file>