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6" r:id="rId2"/>
    <p:sldId id="3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5775"/>
  </p:normalViewPr>
  <p:slideViewPr>
    <p:cSldViewPr snapToGrid="0" snapToObjects="1">
      <p:cViewPr varScale="1">
        <p:scale>
          <a:sx n="93" d="100"/>
          <a:sy n="93" d="100"/>
        </p:scale>
        <p:origin x="216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C3CAB-E03E-F143-A5BD-0F6909DB8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A829C-204A-624C-B7FB-8A133A5DA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70F53-D18C-414C-8FFA-D52675AB5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9A8AD-56D4-5D4A-8BD4-1AFEA36D2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4B07D-F164-F94B-8803-38DD0A17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98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DAB30-1D98-AF43-AC9E-8D4363794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93395-2047-A142-9AFF-39D416306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9CCFF-B82A-E14B-BE91-F9CDD0D97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970F1-8465-8F43-A452-72E36301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D1F0E-9045-6844-8621-706453166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20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53C17-E814-424C-91FA-A974E733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D6A2B-E298-FF4A-B12E-939D861FA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6F0EB-6290-C744-93CF-B860B64C0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CD630-F54B-1748-AEC5-28A852597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300E0-AC09-E04C-AD47-498CCC694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39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16A7-6CA4-964D-AB7C-460B0E0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AD26E-4147-064B-8AC2-0CE226BA8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CCC2E-EC8D-5341-83C2-EF963B5FD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132024-4A9A-E846-B99A-6216881D6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BC8AF-ED6B-B648-A8D5-B90876A87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CABF9-B0C8-A046-9083-24C3209C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FA109-3CE8-0C4B-BA71-0EC0A959C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CB18AE-4D4A-A945-AC11-CBCBC9835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136EB-7013-994B-9FF4-152CA7CE1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F3902-4A01-774A-973D-03F67EC99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F2E1E5-51C1-7C42-8ECE-DA9F337F08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12E238-2309-2747-917D-D0FB51D1E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082A9E-EE6D-E748-8117-E78D5EAD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FCE55-1CBE-C449-B01E-DB35CC091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1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BAC8E-8125-9446-9449-A7894D445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D5684-BE51-8645-9A05-F17DA2DF7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5BB75C-12AE-F64B-BBA6-89453B4E4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3C7A5-0F63-324B-AE68-C16034E7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74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B293D3-6BC9-4A44-838C-4176AA322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B906DE-4E6C-9748-B982-D4C6B6244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590EAE-2899-EF48-A74F-F7172CEF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4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158CD-9295-4647-97A9-9D7114F6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A2B85-14A6-EF40-BDC5-2E53B91B7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D0223-1FEB-8649-BDF4-5123AEAB4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BA8664-C162-3E47-94E6-80F7F07E2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ACF1AF-6C6A-504A-94BE-A5E54979B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B53D6-D3D7-A141-BACC-652CCDD0C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9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F5C7-DCA9-DD46-A2B0-20B91804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7238E9-90E4-624A-A558-F22E04CBD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9D39C-96B8-4D48-A7D0-62A78DF20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431072-F60D-184B-BE16-1B811EE06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44CD4-AF87-9348-AC0D-60199BA65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F8C73-CA85-1445-AE79-5F74DBC80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9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ECFB4-FB11-1141-B2AF-78F8E1EB2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BD63B-9299-5F4B-80DC-21BAB84D8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52140-B432-234E-956B-641B60E1F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84051-EA1A-4B44-BAAB-B50520868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9FCF5-A1BB-234B-9ED6-6ED9F63FC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1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872F26-C487-5343-A76A-6B8D0710F0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89BBDD-3B93-304A-A24E-49A99A9F7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12772-EEE4-354B-ACD1-56127E51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869FC-6167-3742-93C9-5E0C34F53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DF9F0-12EA-594B-8E9B-15E09B93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07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42337E-B444-3141-8226-FA76CB509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25EBF-F1CA-1940-ACEA-D81C6BFD7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F3977-9952-4643-A966-B3587354E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8C217-0F8A-3142-AAE5-F81A25E5418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FC39A-1985-284E-B474-0D1398E56F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BD339-F7EA-8C4B-9292-DBF943CCD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B4E46-74AA-2643-B86D-3469B7F70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2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170935"/>
            <a:ext cx="12191435" cy="5664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 (</a:t>
            </a:r>
            <a:r>
              <a:rPr lang="ne-NP" sz="3500" b="1" dirty="0">
                <a:solidFill>
                  <a:schemeClr val="bg1"/>
                </a:solidFill>
              </a:rPr>
              <a:t>तपाई जस्तै कोहि छैन्‌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तपाई जस्तै प्रभु कोहि छैन्‌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Tapai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Jastai</a:t>
            </a:r>
            <a:r>
              <a:rPr lang="en-US" sz="3500" b="1" dirty="0">
                <a:solidFill>
                  <a:schemeClr val="bg1"/>
                </a:solidFill>
              </a:rPr>
              <a:t> Koi </a:t>
            </a:r>
            <a:r>
              <a:rPr lang="en-US" sz="3500" b="1" dirty="0" err="1">
                <a:solidFill>
                  <a:schemeClr val="bg1"/>
                </a:solidFill>
              </a:rPr>
              <a:t>Chaina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en-US" sz="3500" b="1" dirty="0" err="1">
                <a:solidFill>
                  <a:schemeClr val="bg1"/>
                </a:solidFill>
              </a:rPr>
              <a:t>Tapai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Jastai</a:t>
            </a:r>
            <a:r>
              <a:rPr lang="en-US" sz="3500" b="1" dirty="0">
                <a:solidFill>
                  <a:schemeClr val="bg1"/>
                </a:solidFill>
              </a:rPr>
              <a:t> Prabhu Koi </a:t>
            </a:r>
            <a:r>
              <a:rPr lang="en-US" sz="3500" b="1" dirty="0" err="1">
                <a:solidFill>
                  <a:schemeClr val="bg1"/>
                </a:solidFill>
              </a:rPr>
              <a:t>Chaina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मेरो हृदयको कुरा बुझिदिने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तृषित हृदयलाई तृप्त पार्ने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Mero </a:t>
            </a:r>
            <a:r>
              <a:rPr lang="en-US" sz="3500" b="1" dirty="0" err="1">
                <a:solidFill>
                  <a:schemeClr val="bg1"/>
                </a:solidFill>
              </a:rPr>
              <a:t>Hridya</a:t>
            </a:r>
            <a:r>
              <a:rPr lang="en-US" sz="3500" b="1" dirty="0">
                <a:solidFill>
                  <a:schemeClr val="bg1"/>
                </a:solidFill>
              </a:rPr>
              <a:t> Ko Kira </a:t>
            </a:r>
            <a:r>
              <a:rPr lang="en-US" sz="3500" b="1" dirty="0" err="1">
                <a:solidFill>
                  <a:schemeClr val="bg1"/>
                </a:solidFill>
              </a:rPr>
              <a:t>Buji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Diney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en-US" sz="3500" b="1" dirty="0" err="1">
                <a:solidFill>
                  <a:schemeClr val="bg1"/>
                </a:solidFill>
              </a:rPr>
              <a:t>Trisid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Hridya</a:t>
            </a:r>
            <a:r>
              <a:rPr lang="en-US" sz="3500" b="1" dirty="0">
                <a:solidFill>
                  <a:schemeClr val="bg1"/>
                </a:solidFill>
              </a:rPr>
              <a:t> Lai </a:t>
            </a:r>
            <a:r>
              <a:rPr lang="en-US" sz="3500" b="1" dirty="0" err="1">
                <a:solidFill>
                  <a:schemeClr val="bg1"/>
                </a:solidFill>
              </a:rPr>
              <a:t>Tripta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Parney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तपाई जस्तै कोहि छैन्‌‌)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Tapai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Jastai</a:t>
            </a:r>
            <a:r>
              <a:rPr lang="en-US" sz="3500" b="1" dirty="0">
                <a:solidFill>
                  <a:schemeClr val="bg1"/>
                </a:solidFill>
              </a:rPr>
              <a:t> Koi </a:t>
            </a:r>
            <a:r>
              <a:rPr lang="en-US" sz="3500" b="1" dirty="0" err="1">
                <a:solidFill>
                  <a:schemeClr val="bg1"/>
                </a:solidFill>
              </a:rPr>
              <a:t>Chaina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745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0"/>
            <a:ext cx="12191435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राजाहरुका राजा तपाई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सर्वशक्तिमान प्रभु तपाई)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(Raja </a:t>
            </a:r>
            <a:r>
              <a:rPr lang="en-US" sz="4000" b="1" dirty="0" err="1">
                <a:solidFill>
                  <a:schemeClr val="bg1"/>
                </a:solidFill>
              </a:rPr>
              <a:t>Haru</a:t>
            </a:r>
            <a:r>
              <a:rPr lang="en-US" sz="4000" b="1" dirty="0">
                <a:solidFill>
                  <a:schemeClr val="bg1"/>
                </a:solidFill>
              </a:rPr>
              <a:t> Ka Raja </a:t>
            </a:r>
            <a:r>
              <a:rPr lang="en-US" sz="4000" b="1" dirty="0" err="1">
                <a:solidFill>
                  <a:schemeClr val="bg1"/>
                </a:solidFill>
              </a:rPr>
              <a:t>Tapai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Sarba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Saktiman</a:t>
            </a:r>
            <a:r>
              <a:rPr lang="en-US" sz="4000" b="1" dirty="0">
                <a:solidFill>
                  <a:schemeClr val="bg1"/>
                </a:solidFill>
              </a:rPr>
              <a:t> Prabhu </a:t>
            </a:r>
            <a:r>
              <a:rPr lang="en-US" sz="4000" b="1" dirty="0" err="1">
                <a:solidFill>
                  <a:schemeClr val="bg1"/>
                </a:solidFill>
              </a:rPr>
              <a:t>Tapai</a:t>
            </a:r>
            <a:r>
              <a:rPr lang="en-US" sz="4000" b="1" dirty="0">
                <a:solidFill>
                  <a:schemeClr val="bg1"/>
                </a:solidFill>
              </a:rPr>
              <a:t>) (2) </a:t>
            </a: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मेरो हृदयको कुरा बुझिदिने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तृषित हृदयलाई तृप्त पार्ने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Mero </a:t>
            </a:r>
            <a:r>
              <a:rPr lang="en-US" sz="4000" b="1" dirty="0" err="1">
                <a:solidFill>
                  <a:schemeClr val="bg1"/>
                </a:solidFill>
              </a:rPr>
              <a:t>Hridya</a:t>
            </a:r>
            <a:r>
              <a:rPr lang="en-US" sz="4000" b="1" dirty="0">
                <a:solidFill>
                  <a:schemeClr val="bg1"/>
                </a:solidFill>
              </a:rPr>
              <a:t> Ko Kira </a:t>
            </a:r>
            <a:r>
              <a:rPr lang="en-US" sz="4000" b="1" dirty="0" err="1">
                <a:solidFill>
                  <a:schemeClr val="bg1"/>
                </a:solidFill>
              </a:rPr>
              <a:t>Buji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Diney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Trisid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Hridya</a:t>
            </a:r>
            <a:r>
              <a:rPr lang="en-US" sz="4000" b="1" dirty="0">
                <a:solidFill>
                  <a:schemeClr val="bg1"/>
                </a:solidFill>
              </a:rPr>
              <a:t> Lai </a:t>
            </a:r>
            <a:r>
              <a:rPr lang="en-US" sz="4000" b="1" dirty="0" err="1">
                <a:solidFill>
                  <a:schemeClr val="bg1"/>
                </a:solidFill>
              </a:rPr>
              <a:t>Tripta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Parney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तपाई जस्तै कोहि छैन्</a:t>
            </a:r>
            <a:r>
              <a:rPr lang="en-US" sz="4000" b="1" dirty="0">
                <a:solidFill>
                  <a:schemeClr val="bg1"/>
                </a:solidFill>
              </a:rPr>
              <a:t> ( </a:t>
            </a:r>
            <a:r>
              <a:rPr lang="en-US" sz="4000" b="1" dirty="0" err="1">
                <a:solidFill>
                  <a:schemeClr val="bg1"/>
                </a:solidFill>
              </a:rPr>
              <a:t>Tapai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Jastai</a:t>
            </a:r>
            <a:r>
              <a:rPr lang="en-US" sz="4000" b="1" dirty="0">
                <a:solidFill>
                  <a:schemeClr val="bg1"/>
                </a:solidFill>
              </a:rPr>
              <a:t> Koi </a:t>
            </a:r>
            <a:r>
              <a:rPr lang="en-US" sz="4000" b="1" dirty="0" err="1">
                <a:solidFill>
                  <a:schemeClr val="bg1"/>
                </a:solidFill>
              </a:rPr>
              <a:t>Chaina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</p:txBody>
      </p:sp>
    </p:spTree>
    <p:extLst>
      <p:ext uri="{BB962C8B-B14F-4D97-AF65-F5344CB8AC3E}">
        <p14:creationId xmlns:p14="http://schemas.microsoft.com/office/powerpoint/2010/main" val="1704225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117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2021-09-02T03:28:09Z</dcterms:created>
  <dcterms:modified xsi:type="dcterms:W3CDTF">2021-11-08T19:15:05Z</dcterms:modified>
</cp:coreProperties>
</file>