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62"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99"/>
    <p:restoredTop sz="95755"/>
  </p:normalViewPr>
  <p:slideViewPr>
    <p:cSldViewPr snapToGrid="0" snapToObjects="1">
      <p:cViewPr varScale="1">
        <p:scale>
          <a:sx n="82" d="100"/>
          <a:sy n="82" d="100"/>
        </p:scale>
        <p:origin x="176"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80C59-4726-6B44-9CE3-3560879919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B95B82-5EBE-3A45-BABB-D91B173CBE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0504E2-92A4-E64A-AA06-BFB124C04408}"/>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7386FB78-AC03-C347-B139-DACAA53E3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F0F6D-751E-4E47-84A3-FDD789FB99BA}"/>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4026793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1C8F-B6EA-8444-8B1C-7C8203877D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D96F32-17A0-934D-8C69-229D159194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710228-6B82-C745-A748-BFEF99D67BE7}"/>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4EEFD546-4B2C-C642-B7BE-1ADCD7118D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90D61-1B10-824A-B533-47B4C4AF1609}"/>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406400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1565-56D0-1348-98A6-AF6C06FBF9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507221-C31E-2148-A934-61A2AA5BFE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49EBF0-639F-F045-960E-A9D9A60E313A}"/>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29714830-8656-C548-A90A-9C6B10955B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558DE3-719F-344A-8F45-C75062ABE124}"/>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3434173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0D9D-3B9F-6F42-B6CB-A064A0403E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A5D140-E0D8-4749-B8B6-1A851751F6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B6D2BB-3F34-AD48-A015-BE543944A2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B10198-EA2A-2E4F-AA3F-3A853A4891F3}"/>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6" name="Footer Placeholder 5">
            <a:extLst>
              <a:ext uri="{FF2B5EF4-FFF2-40B4-BE49-F238E27FC236}">
                <a16:creationId xmlns:a16="http://schemas.microsoft.com/office/drawing/2014/main" id="{28FEA256-8F11-1C4F-B657-17D85800C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545956-F578-D640-8612-0B77C01DA4B3}"/>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1473456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69B0-D686-E940-AB3D-5B1A5B7D77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63FDE-0C15-154D-B7F3-7086CE8F49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3DD6C6-CF22-254A-B93A-1222D6BE64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B535A8-AC54-5D4C-95BD-5DEDEA15A5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1D587-C160-7E45-8C41-8353B0E956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377A7A-B958-7144-A2AE-F1FDDB195473}"/>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8" name="Footer Placeholder 7">
            <a:extLst>
              <a:ext uri="{FF2B5EF4-FFF2-40B4-BE49-F238E27FC236}">
                <a16:creationId xmlns:a16="http://schemas.microsoft.com/office/drawing/2014/main" id="{ACB6BBEA-8E78-1D43-8B19-4DC0F03B67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8F0D11-CF98-EF4F-A226-C2DFA73C191A}"/>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423884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34F5-3EB2-4440-A6A7-33C692FC5B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25BBB7-D03D-8D4F-B124-7BAB211E0BE4}"/>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4" name="Footer Placeholder 3">
            <a:extLst>
              <a:ext uri="{FF2B5EF4-FFF2-40B4-BE49-F238E27FC236}">
                <a16:creationId xmlns:a16="http://schemas.microsoft.com/office/drawing/2014/main" id="{7E4665BD-C9A3-D94E-963B-4E52657637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D77151-687D-1F41-B5FE-2DE107EBE1D2}"/>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208545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E072D-58CB-AB4C-8352-993556969801}"/>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3" name="Footer Placeholder 2">
            <a:extLst>
              <a:ext uri="{FF2B5EF4-FFF2-40B4-BE49-F238E27FC236}">
                <a16:creationId xmlns:a16="http://schemas.microsoft.com/office/drawing/2014/main" id="{F070E216-9EF7-B348-B270-A3955F66CF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423301-3435-784C-BE8F-B62802847C56}"/>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321453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26B2-09F1-E04F-968A-BF90F647CA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26EEE3-02BE-034A-9964-5A61DC0AC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2AC930-7510-BF47-B166-2F014B4242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879F66-4C54-E647-BE52-7575FA27A763}"/>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6" name="Footer Placeholder 5">
            <a:extLst>
              <a:ext uri="{FF2B5EF4-FFF2-40B4-BE49-F238E27FC236}">
                <a16:creationId xmlns:a16="http://schemas.microsoft.com/office/drawing/2014/main" id="{A1ECEFF4-E3B8-D643-952B-97C4894942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75A01E-F875-2F43-BB71-36D8A764420A}"/>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174857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98EC4-9971-994B-9689-B85085267E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27340C-E0D1-CC4E-BD64-8BD528C729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5475E4-026C-E549-98F7-EF42527C76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9D99D9-A4BB-7C49-A203-F7684A2C8BB1}"/>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6" name="Footer Placeholder 5">
            <a:extLst>
              <a:ext uri="{FF2B5EF4-FFF2-40B4-BE49-F238E27FC236}">
                <a16:creationId xmlns:a16="http://schemas.microsoft.com/office/drawing/2014/main" id="{FF369AF9-0395-2647-9DE7-F9A74F12C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9D454-D6A7-AB42-B2EF-69037781D102}"/>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203197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789C-B328-334A-A7AB-6116766333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599157-6D42-AE41-8514-10D1102E64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43AD6-5243-9446-866B-560F82B6DDA1}"/>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26D720CD-DD94-5143-BB16-6E853CFD8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6778A-D993-FF42-89D4-790AF6C2DF1C}"/>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338812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6A40F4-FB13-E440-9F44-F1E4F92060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5E2519-3C0B-C442-AB60-F4B1500EA7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08D1CD-8589-D44B-8D6F-42103CD65024}"/>
              </a:ext>
            </a:extLst>
          </p:cNvPr>
          <p:cNvSpPr>
            <a:spLocks noGrp="1"/>
          </p:cNvSpPr>
          <p:nvPr>
            <p:ph type="dt" sz="half" idx="10"/>
          </p:nvPr>
        </p:nvSpPr>
        <p:spPr/>
        <p:txBody>
          <a:body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EDE3DB82-D0E9-4249-AB3B-B2E43452B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94B2D-647A-1248-B7A5-04501832F001}"/>
              </a:ext>
            </a:extLst>
          </p:cNvPr>
          <p:cNvSpPr>
            <a:spLocks noGrp="1"/>
          </p:cNvSpPr>
          <p:nvPr>
            <p:ph type="sldNum" sz="quarter" idx="12"/>
          </p:nvPr>
        </p:nvSpPr>
        <p:spPr/>
        <p:txBody>
          <a:bodyPr/>
          <a:lstStyle/>
          <a:p>
            <a:fld id="{BF96E775-B828-9844-8F93-1B3F6B1B1DBB}" type="slidenum">
              <a:rPr lang="en-US" smtClean="0"/>
              <a:t>‹#›</a:t>
            </a:fld>
            <a:endParaRPr lang="en-US"/>
          </a:p>
        </p:txBody>
      </p:sp>
    </p:spTree>
    <p:extLst>
      <p:ext uri="{BB962C8B-B14F-4D97-AF65-F5344CB8AC3E}">
        <p14:creationId xmlns:p14="http://schemas.microsoft.com/office/powerpoint/2010/main" val="2393519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B2EE91-F955-5645-B7C7-1B9B3F989E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5DFA73-227E-1F4F-B94D-83DF301189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B30C0-3F5C-4D43-B62E-EBC5EF431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CE8EB-9689-604F-836A-C55B6859D42D}" type="datetimeFigureOut">
              <a:rPr lang="en-US" smtClean="0"/>
              <a:t>9/11/21</a:t>
            </a:fld>
            <a:endParaRPr lang="en-US"/>
          </a:p>
        </p:txBody>
      </p:sp>
      <p:sp>
        <p:nvSpPr>
          <p:cNvPr id="5" name="Footer Placeholder 4">
            <a:extLst>
              <a:ext uri="{FF2B5EF4-FFF2-40B4-BE49-F238E27FC236}">
                <a16:creationId xmlns:a16="http://schemas.microsoft.com/office/drawing/2014/main" id="{13A09C43-F6BD-084E-B791-FC093D4056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560BDE-9F00-A740-A425-5A7605B128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6E775-B828-9844-8F93-1B3F6B1B1DBB}" type="slidenum">
              <a:rPr lang="en-US" smtClean="0"/>
              <a:t>‹#›</a:t>
            </a:fld>
            <a:endParaRPr lang="en-US"/>
          </a:p>
        </p:txBody>
      </p:sp>
    </p:spTree>
    <p:extLst>
      <p:ext uri="{BB962C8B-B14F-4D97-AF65-F5344CB8AC3E}">
        <p14:creationId xmlns:p14="http://schemas.microsoft.com/office/powerpoint/2010/main" val="305671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5590903"/>
          </a:xfrm>
        </p:spPr>
        <p:txBody>
          <a:bodyPr>
            <a:noAutofit/>
          </a:bodyPr>
          <a:lstStyle/>
          <a:p>
            <a:pPr>
              <a:lnSpc>
                <a:spcPct val="150000"/>
              </a:lnSpc>
            </a:pPr>
            <a:br>
              <a:rPr lang="en-US" sz="4800" b="1" dirty="0"/>
            </a:br>
            <a:br>
              <a:rPr lang="en-US" sz="4800" b="1" dirty="0"/>
            </a:br>
            <a:br>
              <a:rPr lang="en-US" sz="4800" b="1" dirty="0"/>
            </a:br>
            <a:br>
              <a:rPr lang="en-US" sz="4800" b="1" dirty="0"/>
            </a:br>
            <a:br>
              <a:rPr lang="en-US" sz="4800" b="1" dirty="0"/>
            </a:br>
            <a:r>
              <a:rPr lang="hi-IN" sz="4800" b="1" dirty="0"/>
              <a:t>तपाईं जस्तो यहाँ अरु कोही छैन (२)</a:t>
            </a:r>
            <a:br>
              <a:rPr lang="en-US" sz="4800" b="1" dirty="0"/>
            </a:br>
            <a:r>
              <a:rPr lang="en-US" sz="4800" b="1" dirty="0" err="1">
                <a:latin typeface="+mn-lt"/>
              </a:rPr>
              <a:t>Tapai</a:t>
            </a:r>
            <a:r>
              <a:rPr lang="en-US" sz="4800" b="1" dirty="0">
                <a:latin typeface="+mn-lt"/>
              </a:rPr>
              <a:t> </a:t>
            </a:r>
            <a:r>
              <a:rPr lang="en-US" sz="4800" b="1" dirty="0" err="1">
                <a:latin typeface="+mn-lt"/>
              </a:rPr>
              <a:t>Jasto</a:t>
            </a:r>
            <a:r>
              <a:rPr lang="en-US" sz="4800" b="1" dirty="0">
                <a:latin typeface="+mn-lt"/>
              </a:rPr>
              <a:t> </a:t>
            </a:r>
            <a:r>
              <a:rPr lang="en-US" sz="4800" b="1" dirty="0" err="1">
                <a:latin typeface="+mn-lt"/>
              </a:rPr>
              <a:t>Yaha</a:t>
            </a:r>
            <a:r>
              <a:rPr lang="en-US" sz="4800" b="1" dirty="0">
                <a:latin typeface="+mn-lt"/>
              </a:rPr>
              <a:t> Aru </a:t>
            </a:r>
            <a:r>
              <a:rPr lang="en-US" sz="4800" b="1" dirty="0" err="1">
                <a:latin typeface="+mn-lt"/>
              </a:rPr>
              <a:t>Kohi</a:t>
            </a:r>
            <a:r>
              <a:rPr lang="en-US" sz="4800" b="1" dirty="0">
                <a:latin typeface="+mn-lt"/>
              </a:rPr>
              <a:t> </a:t>
            </a:r>
            <a:r>
              <a:rPr lang="en-US" sz="4800" b="1" dirty="0" err="1">
                <a:latin typeface="+mn-lt"/>
              </a:rPr>
              <a:t>Chaina</a:t>
            </a:r>
            <a:br>
              <a:rPr lang="hi-IN" sz="4800" b="1" dirty="0"/>
            </a:br>
            <a:r>
              <a:rPr lang="hi-IN" sz="4800" b="1" dirty="0"/>
              <a:t>   तपाई जस्तो यहाँ हे येशू अरु कोही छैन (२) हे येशू</a:t>
            </a:r>
            <a:br>
              <a:rPr lang="en-US" sz="4800" b="1" dirty="0"/>
            </a:br>
            <a:r>
              <a:rPr lang="en-US" sz="4800" b="1" dirty="0" err="1">
                <a:latin typeface="+mn-lt"/>
              </a:rPr>
              <a:t>Tapai</a:t>
            </a:r>
            <a:r>
              <a:rPr lang="en-US" sz="4800" b="1" dirty="0">
                <a:latin typeface="+mn-lt"/>
              </a:rPr>
              <a:t> </a:t>
            </a:r>
            <a:r>
              <a:rPr lang="en-US" sz="4800" b="1" dirty="0" err="1">
                <a:latin typeface="+mn-lt"/>
              </a:rPr>
              <a:t>Jasto</a:t>
            </a:r>
            <a:r>
              <a:rPr lang="en-US" sz="4800" b="1" dirty="0">
                <a:latin typeface="+mn-lt"/>
              </a:rPr>
              <a:t> </a:t>
            </a:r>
            <a:r>
              <a:rPr lang="en-US" sz="4800" b="1" dirty="0" err="1">
                <a:latin typeface="+mn-lt"/>
              </a:rPr>
              <a:t>Yaha</a:t>
            </a:r>
            <a:r>
              <a:rPr lang="en-US" sz="4800" b="1" dirty="0">
                <a:latin typeface="+mn-lt"/>
              </a:rPr>
              <a:t> Hey </a:t>
            </a:r>
            <a:r>
              <a:rPr lang="en-US" sz="4800" b="1" dirty="0" err="1">
                <a:latin typeface="+mn-lt"/>
              </a:rPr>
              <a:t>Yeshu</a:t>
            </a:r>
            <a:r>
              <a:rPr lang="en-US" sz="4800" b="1" dirty="0">
                <a:latin typeface="+mn-lt"/>
              </a:rPr>
              <a:t> Aru </a:t>
            </a:r>
            <a:r>
              <a:rPr lang="en-US" sz="4800" b="1" dirty="0" err="1">
                <a:latin typeface="+mn-lt"/>
              </a:rPr>
              <a:t>Kohi</a:t>
            </a:r>
            <a:r>
              <a:rPr lang="en-US" sz="4800" b="1" dirty="0">
                <a:latin typeface="+mn-lt"/>
              </a:rPr>
              <a:t> </a:t>
            </a:r>
            <a:r>
              <a:rPr lang="en-US" sz="4800" b="1" dirty="0" err="1">
                <a:latin typeface="+mn-lt"/>
              </a:rPr>
              <a:t>Chaina</a:t>
            </a:r>
            <a:endParaRPr lang="en-US" sz="3200" b="1" dirty="0"/>
          </a:p>
        </p:txBody>
      </p:sp>
    </p:spTree>
    <p:extLst>
      <p:ext uri="{BB962C8B-B14F-4D97-AF65-F5344CB8AC3E}">
        <p14:creationId xmlns:p14="http://schemas.microsoft.com/office/powerpoint/2010/main" val="767871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632489"/>
          </a:xfrm>
        </p:spPr>
        <p:txBody>
          <a:bodyPr>
            <a:noAutofit/>
          </a:bodyPr>
          <a:lstStyle/>
          <a:p>
            <a:pPr>
              <a:lnSpc>
                <a:spcPct val="150000"/>
              </a:lnSpc>
            </a:pPr>
            <a:r>
              <a:rPr lang="ne-NP" sz="3600" b="1" dirty="0"/>
              <a:t> (मलाई माया गर्ने मेरो आँसु पुछ्ने</a:t>
            </a:r>
            <a:br>
              <a:rPr lang="en-US" sz="3600" b="1" dirty="0"/>
            </a:br>
            <a:r>
              <a:rPr lang="en-US" sz="3600" b="1" dirty="0" err="1">
                <a:latin typeface="+mn-lt"/>
              </a:rPr>
              <a:t>Malai</a:t>
            </a:r>
            <a:r>
              <a:rPr lang="en-US" sz="3600" b="1" dirty="0">
                <a:latin typeface="+mn-lt"/>
              </a:rPr>
              <a:t> Maya </a:t>
            </a:r>
            <a:r>
              <a:rPr lang="en-US" sz="3600" b="1" dirty="0" err="1">
                <a:latin typeface="+mn-lt"/>
              </a:rPr>
              <a:t>Garnai</a:t>
            </a:r>
            <a:r>
              <a:rPr lang="en-US" sz="3600" b="1" dirty="0">
                <a:latin typeface="+mn-lt"/>
              </a:rPr>
              <a:t>, Mero </a:t>
            </a:r>
            <a:r>
              <a:rPr lang="en-US" sz="3600" b="1" dirty="0" err="1">
                <a:latin typeface="+mn-lt"/>
              </a:rPr>
              <a:t>Ahsu</a:t>
            </a:r>
            <a:r>
              <a:rPr lang="en-US" sz="3600" b="1" dirty="0">
                <a:latin typeface="+mn-lt"/>
              </a:rPr>
              <a:t> </a:t>
            </a:r>
            <a:r>
              <a:rPr lang="en-US" sz="3600" b="1" dirty="0" err="1">
                <a:latin typeface="+mn-lt"/>
              </a:rPr>
              <a:t>Puchnai</a:t>
            </a:r>
            <a:br>
              <a:rPr lang="ne-NP" sz="3600" b="1" dirty="0"/>
            </a:br>
            <a:r>
              <a:rPr lang="ne-NP" sz="3600" b="1" dirty="0"/>
              <a:t>   मलाई माया गर्ने अरु कोही छैन)</a:t>
            </a:r>
            <a:br>
              <a:rPr lang="en-US" sz="3600" b="1" dirty="0"/>
            </a:br>
            <a:r>
              <a:rPr lang="en-US" sz="3600" b="1" dirty="0" err="1">
                <a:latin typeface="+mn-lt"/>
              </a:rPr>
              <a:t>Malai</a:t>
            </a:r>
            <a:r>
              <a:rPr lang="en-US" sz="3600" b="1" dirty="0">
                <a:latin typeface="+mn-lt"/>
              </a:rPr>
              <a:t> Maya </a:t>
            </a:r>
            <a:r>
              <a:rPr lang="en-US" sz="3600" b="1" dirty="0" err="1">
                <a:latin typeface="+mn-lt"/>
              </a:rPr>
              <a:t>Garnai</a:t>
            </a:r>
            <a:r>
              <a:rPr lang="en-US" sz="3600" b="1" dirty="0">
                <a:latin typeface="+mn-lt"/>
              </a:rPr>
              <a:t> Aru </a:t>
            </a:r>
            <a:r>
              <a:rPr lang="en-US" sz="3600" b="1" dirty="0" err="1">
                <a:latin typeface="+mn-lt"/>
              </a:rPr>
              <a:t>Kohi</a:t>
            </a:r>
            <a:r>
              <a:rPr lang="en-US" sz="3600" b="1" dirty="0">
                <a:latin typeface="+mn-lt"/>
              </a:rPr>
              <a:t> </a:t>
            </a:r>
            <a:r>
              <a:rPr lang="en-US" sz="3600" b="1" dirty="0" err="1">
                <a:latin typeface="+mn-lt"/>
              </a:rPr>
              <a:t>Chaina</a:t>
            </a:r>
            <a:r>
              <a:rPr lang="ne-NP" sz="3600" b="1" dirty="0">
                <a:latin typeface="+mn-lt"/>
              </a:rPr>
              <a:t> </a:t>
            </a:r>
            <a:r>
              <a:rPr lang="ne-NP" sz="3600" b="1" dirty="0"/>
              <a:t>(२</a:t>
            </a:r>
            <a:br>
              <a:rPr lang="en-US" sz="3600" b="1" dirty="0"/>
            </a:br>
            <a:r>
              <a:rPr lang="ne-NP" sz="3600" dirty="0"/>
              <a:t> </a:t>
            </a:r>
            <a:r>
              <a:rPr lang="ne-NP" sz="3600" b="1" dirty="0"/>
              <a:t>(मलाई निको पर्ने नयाँ जीवन दिने</a:t>
            </a:r>
            <a:br>
              <a:rPr lang="en-US" sz="3600" b="1" dirty="0"/>
            </a:br>
            <a:r>
              <a:rPr lang="en-US" sz="3600" b="1" dirty="0" err="1">
                <a:latin typeface="+mn-lt"/>
              </a:rPr>
              <a:t>Malao</a:t>
            </a:r>
            <a:r>
              <a:rPr lang="en-US" sz="3600" b="1" dirty="0">
                <a:latin typeface="+mn-lt"/>
              </a:rPr>
              <a:t> Niko </a:t>
            </a:r>
            <a:r>
              <a:rPr lang="en-US" sz="3600" b="1" dirty="0" err="1">
                <a:latin typeface="+mn-lt"/>
              </a:rPr>
              <a:t>Parnai</a:t>
            </a:r>
            <a:r>
              <a:rPr lang="en-US" sz="3600" b="1" dirty="0">
                <a:latin typeface="+mn-lt"/>
              </a:rPr>
              <a:t>, Naya </a:t>
            </a:r>
            <a:r>
              <a:rPr lang="en-US" sz="3600" b="1" dirty="0" err="1">
                <a:latin typeface="+mn-lt"/>
              </a:rPr>
              <a:t>Jiwan</a:t>
            </a:r>
            <a:r>
              <a:rPr lang="en-US" sz="3600" b="1" dirty="0">
                <a:latin typeface="+mn-lt"/>
              </a:rPr>
              <a:t> Dine</a:t>
            </a:r>
            <a:br>
              <a:rPr lang="en-US" sz="3600" b="1" dirty="0"/>
            </a:br>
            <a:r>
              <a:rPr lang="ne-NP" sz="3600" b="1" dirty="0"/>
              <a:t>   मलाई निको पार्ने अरु कोही छैन) (२)</a:t>
            </a:r>
            <a:br>
              <a:rPr lang="en-US" sz="3600" b="1" dirty="0"/>
            </a:br>
            <a:r>
              <a:rPr lang="en-US" sz="3600" b="1" dirty="0" err="1">
                <a:latin typeface="+mn-lt"/>
              </a:rPr>
              <a:t>Malao</a:t>
            </a:r>
            <a:r>
              <a:rPr lang="en-US" sz="3600" b="1" dirty="0">
                <a:latin typeface="+mn-lt"/>
              </a:rPr>
              <a:t> Niko </a:t>
            </a:r>
            <a:r>
              <a:rPr lang="en-US" sz="3600" b="1" dirty="0" err="1">
                <a:latin typeface="+mn-lt"/>
              </a:rPr>
              <a:t>Parnai</a:t>
            </a:r>
            <a:r>
              <a:rPr lang="en-US" sz="3600" b="1" dirty="0">
                <a:latin typeface="+mn-lt"/>
              </a:rPr>
              <a:t>, Aru </a:t>
            </a:r>
            <a:r>
              <a:rPr lang="en-US" sz="3600" b="1" dirty="0" err="1">
                <a:latin typeface="+mn-lt"/>
              </a:rPr>
              <a:t>Kohi</a:t>
            </a:r>
            <a:r>
              <a:rPr lang="en-US" sz="3600" b="1" dirty="0">
                <a:latin typeface="+mn-lt"/>
              </a:rPr>
              <a:t> </a:t>
            </a:r>
            <a:r>
              <a:rPr lang="en-US" sz="3600" b="1" dirty="0" err="1">
                <a:latin typeface="+mn-lt"/>
              </a:rPr>
              <a:t>Chaina</a:t>
            </a:r>
            <a:endParaRPr lang="en-US" sz="3600" b="1" dirty="0">
              <a:latin typeface="+mn-lt"/>
            </a:endParaRPr>
          </a:p>
        </p:txBody>
      </p:sp>
    </p:spTree>
    <p:extLst>
      <p:ext uri="{BB962C8B-B14F-4D97-AF65-F5344CB8AC3E}">
        <p14:creationId xmlns:p14="http://schemas.microsoft.com/office/powerpoint/2010/main" val="3173306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116</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     तपाईं जस्तो यहाँ अरु कोही छैन (२) Tapai Jasto Yaha Aru Kohi Chaina    तपाई जस्तो यहाँ हे येशू अरु कोही छैन (२) हे येशू Tapai Jasto Yaha Hey Yeshu Aru Kohi Chaina</vt:lpstr>
      <vt:lpstr> (मलाई माया गर्ने मेरो आँसु पुछ्ने Malai Maya Garnai, Mero Ahsu Puchnai    मलाई माया गर्ने अरु कोही छैन) Malai Maya Garnai Aru Kohi Chaina (२  (मलाई निको पर्ने नयाँ जीवन दिने Malao Niko Parnai, Naya Jiwan Dine    मलाई निको पार्ने अरु कोही छैन) (२) Malao Niko Parnai, Aru Kohi Chaina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तपाईं जस्तो यहाँ अरु कोही छैन (२)    तपाई जस्तो यहाँ हे येशू अरु कोही छैन (२) हे येशू </dc:title>
  <dc:creator>Bhuwan Basnet</dc:creator>
  <cp:lastModifiedBy>Bhuwan Basnet</cp:lastModifiedBy>
  <cp:revision>3</cp:revision>
  <dcterms:created xsi:type="dcterms:W3CDTF">2021-09-11T18:39:21Z</dcterms:created>
  <dcterms:modified xsi:type="dcterms:W3CDTF">2021-09-11T18:50:15Z</dcterms:modified>
</cp:coreProperties>
</file>