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6" r:id="rId2"/>
    <p:sldId id="384" r:id="rId3"/>
    <p:sldId id="38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896"/>
    <p:restoredTop sz="95775"/>
  </p:normalViewPr>
  <p:slideViewPr>
    <p:cSldViewPr snapToGrid="0" snapToObjects="1">
      <p:cViewPr varScale="1">
        <p:scale>
          <a:sx n="58" d="100"/>
          <a:sy n="58" d="100"/>
        </p:scale>
        <p:origin x="232" y="1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5E0DC-E749-664E-A9CB-053D285CFB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FE146C-DCDB-D942-9531-6BC518FF57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A0AE5A-2D27-3B45-9E1D-3A97F5C39BC3}"/>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F55CC729-1F0E-B648-87AF-585A39FF72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85C540-0DAA-974F-98BC-513B26C49022}"/>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375971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040B8-3BA9-C241-8CD9-B399F93A87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B178BA-0940-5943-9E90-5A05D0FEF7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A59A7-FC26-3744-B529-E57909C6509F}"/>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899732A4-BDF1-4E45-8B23-787372AFE5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13D4B-3356-C044-A726-DC085B237621}"/>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3673540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BDCB6-7A78-ED48-9648-E76A4DEB75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3D3636-A1EB-214B-8F72-074425D231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037E2F7-0D65-9E4D-85EC-5E911A86DC36}"/>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264A0ACD-EC72-614F-AD84-40F54231A1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F0F0FD-E7EF-9442-A0B3-4D44B161D89E}"/>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4035715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07A11-D1B6-194F-AEF2-B03A946373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305294-64AC-6545-B960-23AE1CD930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3C41EB-E4DE-E94B-B760-8E1CA3D917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F8B905-6ACD-0D47-8CEE-BCF69981CE46}"/>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6" name="Footer Placeholder 5">
            <a:extLst>
              <a:ext uri="{FF2B5EF4-FFF2-40B4-BE49-F238E27FC236}">
                <a16:creationId xmlns:a16="http://schemas.microsoft.com/office/drawing/2014/main" id="{3BB0CCC7-F062-9642-9B0A-273BB8D5A6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7AC22F-1EE0-BD49-956E-93E23A1A4A20}"/>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1032528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C1C2-8D90-9542-B328-D0C54C2F13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7EB5AB7-B531-DA4F-9746-238A43AD86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D260B6-E699-9248-89A8-51F6EDAA3B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07AB39-7BDD-5D44-A961-3D85ADE92F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2D6B46-60EF-DE48-A959-DEE1441C1B2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1F40A-0582-CD4B-B850-EE140DDC4BF3}"/>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8" name="Footer Placeholder 7">
            <a:extLst>
              <a:ext uri="{FF2B5EF4-FFF2-40B4-BE49-F238E27FC236}">
                <a16:creationId xmlns:a16="http://schemas.microsoft.com/office/drawing/2014/main" id="{7B0040E4-49FE-3F4D-8A65-9D02A68B51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996ECE-DFA9-0F46-B0E4-AEA7860986A0}"/>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775560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AF02-8AC3-2349-B23F-ED90A9F6C9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055C6A-8D82-FB49-9F05-0E26CBEDB1E5}"/>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4" name="Footer Placeholder 3">
            <a:extLst>
              <a:ext uri="{FF2B5EF4-FFF2-40B4-BE49-F238E27FC236}">
                <a16:creationId xmlns:a16="http://schemas.microsoft.com/office/drawing/2014/main" id="{77327491-073C-D848-9010-B15BF05DD1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7E0F03-4052-1B48-A232-8A5B83A82E31}"/>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317971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84EC46-E408-D744-882A-7184ED1AED57}"/>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3" name="Footer Placeholder 2">
            <a:extLst>
              <a:ext uri="{FF2B5EF4-FFF2-40B4-BE49-F238E27FC236}">
                <a16:creationId xmlns:a16="http://schemas.microsoft.com/office/drawing/2014/main" id="{67C44448-DE33-554E-8E37-AA1FD8275F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C349BF-FCB0-0741-BD93-7450A68F41F2}"/>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221478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2D72D-1633-7D45-8891-7D94D0A285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7689610-9787-7041-A82D-76C2C169BA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E60036-B0C0-F348-A626-D0A337F06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E890D3-00B9-E74F-AABE-60C0EA61A0CD}"/>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6" name="Footer Placeholder 5">
            <a:extLst>
              <a:ext uri="{FF2B5EF4-FFF2-40B4-BE49-F238E27FC236}">
                <a16:creationId xmlns:a16="http://schemas.microsoft.com/office/drawing/2014/main" id="{089CF8F5-D2C2-5841-A3C3-84D7E992EB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59CA9A-A76D-BF41-959B-D097ECEB6B65}"/>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133300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6155D-42C6-1D4B-90E2-4EB24CD42E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3FE2E14-BE53-8A4E-891C-F61E2EC34B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BF2186B-3618-E84B-AC69-E14A1130EE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B93AF0-6A02-B742-BA27-976E814572C2}"/>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6" name="Footer Placeholder 5">
            <a:extLst>
              <a:ext uri="{FF2B5EF4-FFF2-40B4-BE49-F238E27FC236}">
                <a16:creationId xmlns:a16="http://schemas.microsoft.com/office/drawing/2014/main" id="{EE67F7CD-15D4-014B-ABF8-436EA46AA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D71D78-FC4C-9F45-AE12-BDB02317EDBF}"/>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2410213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D7786-919B-5B4C-852A-DC4E533088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28F233-82E2-A44E-B38D-2E97F5C017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8DFF9C-3616-F44E-8200-BCEFAFDDBC97}"/>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548B2CC7-964C-BD43-A450-057692F3A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F04B96-72E9-A241-9ED2-FE8FFC28BDB7}"/>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3037948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DFF2F3-2B4E-ED4D-B130-C424766A8DB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963447-65E9-C343-8BB2-54D998A19AD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0EBB8C-19AB-2B49-9ABA-65593FBCD838}"/>
              </a:ext>
            </a:extLst>
          </p:cNvPr>
          <p:cNvSpPr>
            <a:spLocks noGrp="1"/>
          </p:cNvSpPr>
          <p:nvPr>
            <p:ph type="dt" sz="half" idx="10"/>
          </p:nvPr>
        </p:nvSpPr>
        <p:spPr/>
        <p:txBody>
          <a:body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8FEF7287-BFA5-334B-9E02-157C14A490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515647-9115-8344-AE0A-65D3E616DD10}"/>
              </a:ext>
            </a:extLst>
          </p:cNvPr>
          <p:cNvSpPr>
            <a:spLocks noGrp="1"/>
          </p:cNvSpPr>
          <p:nvPr>
            <p:ph type="sldNum" sz="quarter" idx="12"/>
          </p:nvPr>
        </p:nvSpPr>
        <p:spPr/>
        <p:txBody>
          <a:bodyPr/>
          <a:lstStyle/>
          <a:p>
            <a:fld id="{45191705-3BA2-F748-BAB5-F5F12759CB36}" type="slidenum">
              <a:rPr lang="en-US" smtClean="0"/>
              <a:t>‹#›</a:t>
            </a:fld>
            <a:endParaRPr lang="en-US"/>
          </a:p>
        </p:txBody>
      </p:sp>
    </p:spTree>
    <p:extLst>
      <p:ext uri="{BB962C8B-B14F-4D97-AF65-F5344CB8AC3E}">
        <p14:creationId xmlns:p14="http://schemas.microsoft.com/office/powerpoint/2010/main" val="1067978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0CBA68-8AEB-C946-9C46-9A016D72D9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2E5E8F-3563-9349-A0A9-282FB0BE8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58C6F2-8CC4-AF47-BB94-E9DCBAEE6F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081A7-298A-CF41-8C60-7D83851BE1FC}" type="datetimeFigureOut">
              <a:rPr lang="en-US" smtClean="0"/>
              <a:t>9/5/21</a:t>
            </a:fld>
            <a:endParaRPr lang="en-US"/>
          </a:p>
        </p:txBody>
      </p:sp>
      <p:sp>
        <p:nvSpPr>
          <p:cNvPr id="5" name="Footer Placeholder 4">
            <a:extLst>
              <a:ext uri="{FF2B5EF4-FFF2-40B4-BE49-F238E27FC236}">
                <a16:creationId xmlns:a16="http://schemas.microsoft.com/office/drawing/2014/main" id="{2F90C354-3D16-0C49-A61A-B4584EBE7E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B06CD71-6AF4-DA46-90EF-5DBC7EB888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191705-3BA2-F748-BAB5-F5F12759CB36}" type="slidenum">
              <a:rPr lang="en-US" smtClean="0"/>
              <a:t>‹#›</a:t>
            </a:fld>
            <a:endParaRPr lang="en-US"/>
          </a:p>
        </p:txBody>
      </p:sp>
    </p:spTree>
    <p:extLst>
      <p:ext uri="{BB962C8B-B14F-4D97-AF65-F5344CB8AC3E}">
        <p14:creationId xmlns:p14="http://schemas.microsoft.com/office/powerpoint/2010/main" val="1211663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7" name="Title 1">
            <a:extLst>
              <a:ext uri="{FF2B5EF4-FFF2-40B4-BE49-F238E27FC236}">
                <a16:creationId xmlns:a16="http://schemas.microsoft.com/office/drawing/2014/main" id="{8E7CD324-D4EC-7440-B475-CD3FD090D356}"/>
              </a:ext>
            </a:extLst>
          </p:cNvPr>
          <p:cNvSpPr>
            <a:spLocks noGrp="1"/>
          </p:cNvSpPr>
          <p:nvPr>
            <p:ph type="ctrTitle"/>
          </p:nvPr>
        </p:nvSpPr>
        <p:spPr>
          <a:xfrm>
            <a:off x="-2" y="0"/>
            <a:ext cx="12192001" cy="6858000"/>
          </a:xfrm>
        </p:spPr>
        <p:txBody>
          <a:bodyPr>
            <a:noAutofit/>
          </a:bodyPr>
          <a:lstStyle/>
          <a:p>
            <a:pPr>
              <a:lnSpc>
                <a:spcPct val="150000"/>
              </a:lnSpc>
            </a:pPr>
            <a:br>
              <a:rPr lang="en-US" sz="3700" b="1" dirty="0"/>
            </a:br>
            <a:r>
              <a:rPr lang="hi-IN" sz="3700" b="1" dirty="0"/>
              <a:t>तपाईंको आनन्द मेरो बल हो</a:t>
            </a:r>
            <a:r>
              <a:rPr lang="en-US" sz="3700" b="1" dirty="0"/>
              <a:t>, </a:t>
            </a:r>
            <a:r>
              <a:rPr lang="hi-IN" sz="3700" b="1" dirty="0"/>
              <a:t>तपाईंको आनन्द मेरो</a:t>
            </a:r>
            <a:r>
              <a:rPr lang="en-US" sz="3700" b="1" dirty="0"/>
              <a:t> </a:t>
            </a:r>
            <a:r>
              <a:rPr lang="hi-IN" sz="3700" b="1" dirty="0"/>
              <a:t>सामर्थ्य</a:t>
            </a:r>
            <a:r>
              <a:rPr lang="en-US" sz="3700" b="1" dirty="0"/>
              <a:t> </a:t>
            </a:r>
            <a:br>
              <a:rPr lang="en-US" sz="3700" b="1" dirty="0"/>
            </a:br>
            <a:r>
              <a:rPr lang="en-US" sz="3700" b="1" dirty="0" err="1">
                <a:latin typeface="+mn-lt"/>
              </a:rPr>
              <a:t>Tapai</a:t>
            </a:r>
            <a:r>
              <a:rPr lang="en-US" sz="3700" b="1" dirty="0">
                <a:latin typeface="+mn-lt"/>
              </a:rPr>
              <a:t> Ko </a:t>
            </a:r>
            <a:r>
              <a:rPr lang="en-US" sz="3700" b="1" dirty="0" err="1">
                <a:latin typeface="+mn-lt"/>
              </a:rPr>
              <a:t>Aanan</a:t>
            </a:r>
            <a:r>
              <a:rPr lang="en-US" sz="3700" b="1" dirty="0">
                <a:latin typeface="+mn-lt"/>
              </a:rPr>
              <a:t> Mero Bal Ho, </a:t>
            </a:r>
            <a:r>
              <a:rPr lang="en-US" sz="3700" b="1" dirty="0" err="1">
                <a:latin typeface="+mn-lt"/>
              </a:rPr>
              <a:t>Tapai</a:t>
            </a:r>
            <a:r>
              <a:rPr lang="en-US" sz="3700" b="1" dirty="0">
                <a:latin typeface="+mn-lt"/>
              </a:rPr>
              <a:t> Ko Annan Mero </a:t>
            </a:r>
            <a:r>
              <a:rPr lang="en-US" sz="3700" b="1" dirty="0" err="1">
                <a:latin typeface="+mn-lt"/>
              </a:rPr>
              <a:t>Samartha</a:t>
            </a:r>
            <a:br>
              <a:rPr lang="en-US" sz="3700" b="1" dirty="0">
                <a:latin typeface="+mn-lt"/>
              </a:rPr>
            </a:br>
            <a:r>
              <a:rPr lang="hi-IN" sz="3700" b="1" dirty="0"/>
              <a:t>तपाईंको आनन्द मेरो</a:t>
            </a:r>
            <a:r>
              <a:rPr lang="en-US" sz="3700" b="1" dirty="0"/>
              <a:t> </a:t>
            </a:r>
            <a:r>
              <a:rPr lang="hi-IN" sz="3700" b="1" dirty="0"/>
              <a:t>बल</a:t>
            </a:r>
            <a:r>
              <a:rPr lang="en-US" sz="3700" b="1" dirty="0"/>
              <a:t> </a:t>
            </a:r>
            <a:r>
              <a:rPr lang="hi-IN" sz="3700" b="1" dirty="0"/>
              <a:t>हो</a:t>
            </a:r>
            <a:r>
              <a:rPr lang="en-US" sz="3700" b="1" dirty="0"/>
              <a:t>, </a:t>
            </a:r>
            <a:r>
              <a:rPr lang="hi-IN" sz="3700" b="1" dirty="0"/>
              <a:t>तपाईंको आनन्द मेरो</a:t>
            </a:r>
            <a:r>
              <a:rPr lang="en-US" sz="3700" b="1" dirty="0"/>
              <a:t> </a:t>
            </a:r>
            <a:r>
              <a:rPr lang="hi-IN" sz="3700" b="1" dirty="0"/>
              <a:t>सामर्थ्य</a:t>
            </a:r>
            <a:br>
              <a:rPr lang="en-US" sz="3700" b="1" dirty="0"/>
            </a:br>
            <a:r>
              <a:rPr lang="en-US" sz="3700" b="1" dirty="0" err="1">
                <a:latin typeface="+mn-lt"/>
              </a:rPr>
              <a:t>Tapai</a:t>
            </a:r>
            <a:r>
              <a:rPr lang="en-US" sz="3700" b="1" dirty="0">
                <a:latin typeface="+mn-lt"/>
              </a:rPr>
              <a:t> Ko </a:t>
            </a:r>
            <a:r>
              <a:rPr lang="en-US" sz="3700" b="1" dirty="0" err="1">
                <a:latin typeface="+mn-lt"/>
              </a:rPr>
              <a:t>Aanan</a:t>
            </a:r>
            <a:r>
              <a:rPr lang="en-US" sz="3700" b="1" dirty="0">
                <a:latin typeface="+mn-lt"/>
              </a:rPr>
              <a:t> Mero Bal Ho, </a:t>
            </a:r>
            <a:r>
              <a:rPr lang="en-US" sz="3700" b="1" dirty="0" err="1">
                <a:latin typeface="+mn-lt"/>
              </a:rPr>
              <a:t>Tapai</a:t>
            </a:r>
            <a:r>
              <a:rPr lang="en-US" sz="3700" b="1" dirty="0">
                <a:latin typeface="+mn-lt"/>
              </a:rPr>
              <a:t> Ko Annan Mero </a:t>
            </a:r>
            <a:r>
              <a:rPr lang="en-US" sz="3700" b="1" dirty="0" err="1">
                <a:latin typeface="+mn-lt"/>
              </a:rPr>
              <a:t>Samartha</a:t>
            </a:r>
            <a:r>
              <a:rPr lang="en-US" sz="3700" b="1" dirty="0">
                <a:latin typeface="+mn-lt"/>
              </a:rPr>
              <a:t> </a:t>
            </a:r>
            <a:br>
              <a:rPr lang="en-US" sz="3700" b="1" dirty="0"/>
            </a:br>
            <a:r>
              <a:rPr lang="hi-IN" sz="3700" b="1" dirty="0"/>
              <a:t>येशू</a:t>
            </a:r>
            <a:r>
              <a:rPr lang="en-US" sz="3700" b="1" dirty="0"/>
              <a:t> </a:t>
            </a:r>
            <a:r>
              <a:rPr lang="hi-IN" sz="3700" b="1" dirty="0"/>
              <a:t>तपाईंको</a:t>
            </a:r>
            <a:r>
              <a:rPr lang="en-US" sz="3700" b="1" dirty="0"/>
              <a:t> </a:t>
            </a:r>
            <a:r>
              <a:rPr lang="hi-IN" sz="3700" b="1" dirty="0"/>
              <a:t>उपस्थिति</a:t>
            </a:r>
            <a:r>
              <a:rPr lang="en-US" sz="3700" b="1" dirty="0"/>
              <a:t> </a:t>
            </a:r>
            <a:r>
              <a:rPr lang="hi-IN" sz="3700" b="1" dirty="0"/>
              <a:t>मा</a:t>
            </a:r>
            <a:r>
              <a:rPr lang="en-US" sz="3700" b="1" dirty="0"/>
              <a:t>, </a:t>
            </a:r>
            <a:r>
              <a:rPr lang="hi-IN" sz="3700" b="1" dirty="0"/>
              <a:t>आनन्द</a:t>
            </a:r>
            <a:r>
              <a:rPr lang="en-US" sz="3700" b="1" dirty="0"/>
              <a:t> </a:t>
            </a:r>
            <a:r>
              <a:rPr lang="hi-IN" sz="3700" b="1" dirty="0"/>
              <a:t>छ आनन्द</a:t>
            </a:r>
            <a:r>
              <a:rPr lang="en-US" sz="3700" b="1" dirty="0"/>
              <a:t> </a:t>
            </a:r>
            <a:r>
              <a:rPr lang="hi-IN" sz="3700" b="1" dirty="0"/>
              <a:t>छ </a:t>
            </a:r>
            <a:br>
              <a:rPr lang="en-US" sz="3700" b="1" dirty="0"/>
            </a:br>
            <a:r>
              <a:rPr lang="en-US" sz="3700" b="1" dirty="0" err="1">
                <a:latin typeface="+mn-lt"/>
              </a:rPr>
              <a:t>Yeshu</a:t>
            </a:r>
            <a:r>
              <a:rPr lang="en-US" sz="3700" b="1" dirty="0">
                <a:latin typeface="+mn-lt"/>
              </a:rPr>
              <a:t> </a:t>
            </a:r>
            <a:r>
              <a:rPr lang="en-US" sz="3700" b="1" dirty="0" err="1">
                <a:latin typeface="+mn-lt"/>
              </a:rPr>
              <a:t>Tapai</a:t>
            </a:r>
            <a:r>
              <a:rPr lang="en-US" sz="3700" b="1" dirty="0">
                <a:latin typeface="+mn-lt"/>
              </a:rPr>
              <a:t> Ko </a:t>
            </a:r>
            <a:r>
              <a:rPr lang="en-US" sz="3700" b="1" dirty="0" err="1">
                <a:latin typeface="+mn-lt"/>
              </a:rPr>
              <a:t>Upasthiti</a:t>
            </a:r>
            <a:r>
              <a:rPr lang="en-US" sz="3700" b="1" dirty="0">
                <a:latin typeface="+mn-lt"/>
              </a:rPr>
              <a:t> Ma, </a:t>
            </a:r>
            <a:r>
              <a:rPr lang="en-US" sz="3700" b="1" dirty="0" err="1">
                <a:latin typeface="+mn-lt"/>
              </a:rPr>
              <a:t>Aanan</a:t>
            </a:r>
            <a:r>
              <a:rPr lang="en-US" sz="3700" b="1" dirty="0">
                <a:latin typeface="+mn-lt"/>
              </a:rPr>
              <a:t> Da Cha </a:t>
            </a:r>
            <a:r>
              <a:rPr lang="en-US" sz="3700" b="1" dirty="0" err="1">
                <a:latin typeface="+mn-lt"/>
              </a:rPr>
              <a:t>Aanan</a:t>
            </a:r>
            <a:r>
              <a:rPr lang="en-US" sz="3700" b="1" dirty="0">
                <a:latin typeface="+mn-lt"/>
              </a:rPr>
              <a:t> Da</a:t>
            </a:r>
            <a:r>
              <a:rPr lang="hi-IN" sz="3700" b="1" dirty="0">
                <a:latin typeface="+mn-lt"/>
              </a:rPr>
              <a:t> </a:t>
            </a:r>
            <a:br>
              <a:rPr lang="en-US" sz="3700" dirty="0"/>
            </a:br>
            <a:br>
              <a:rPr lang="en-US" sz="3700" b="1" dirty="0"/>
            </a:br>
            <a:endParaRPr lang="en-US" sz="3700" b="1" dirty="0"/>
          </a:p>
        </p:txBody>
      </p:sp>
    </p:spTree>
    <p:extLst>
      <p:ext uri="{BB962C8B-B14F-4D97-AF65-F5344CB8AC3E}">
        <p14:creationId xmlns:p14="http://schemas.microsoft.com/office/powerpoint/2010/main" val="2663090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0"/>
            <a:ext cx="12192001" cy="6858000"/>
          </a:xfrm>
          <a:prstGeom prst="rect">
            <a:avLst/>
          </a:prstGeom>
        </p:spPr>
      </p:pic>
      <p:sp>
        <p:nvSpPr>
          <p:cNvPr id="7" name="Title 1">
            <a:extLst>
              <a:ext uri="{FF2B5EF4-FFF2-40B4-BE49-F238E27FC236}">
                <a16:creationId xmlns:a16="http://schemas.microsoft.com/office/drawing/2014/main" id="{962733C5-AF34-2D4D-AA94-1886AD506472}"/>
              </a:ext>
            </a:extLst>
          </p:cNvPr>
          <p:cNvSpPr>
            <a:spLocks noGrp="1"/>
          </p:cNvSpPr>
          <p:nvPr>
            <p:ph type="ctrTitle"/>
          </p:nvPr>
        </p:nvSpPr>
        <p:spPr>
          <a:xfrm>
            <a:off x="0" y="1186692"/>
            <a:ext cx="11912991" cy="4988415"/>
          </a:xfrm>
        </p:spPr>
        <p:txBody>
          <a:bodyPr>
            <a:noAutofit/>
          </a:bodyPr>
          <a:lstStyle/>
          <a:p>
            <a:pPr>
              <a:lnSpc>
                <a:spcPct val="150000"/>
              </a:lnSpc>
            </a:pPr>
            <a:r>
              <a:rPr lang="en-US" sz="4500" b="1" dirty="0" err="1">
                <a:latin typeface="+mn-lt"/>
              </a:rPr>
              <a:t>Yesai</a:t>
            </a:r>
            <a:r>
              <a:rPr lang="en-US" sz="4500" b="1" dirty="0">
                <a:latin typeface="+mn-lt"/>
              </a:rPr>
              <a:t> Le </a:t>
            </a:r>
            <a:r>
              <a:rPr lang="en-US" sz="4500" b="1" dirty="0" err="1">
                <a:latin typeface="+mn-lt"/>
              </a:rPr>
              <a:t>Gahuchu</a:t>
            </a:r>
            <a:r>
              <a:rPr lang="en-US" sz="4500" b="1" dirty="0">
                <a:latin typeface="+mn-lt"/>
              </a:rPr>
              <a:t> </a:t>
            </a:r>
            <a:r>
              <a:rPr lang="en-US" sz="4500" b="1" dirty="0" err="1">
                <a:latin typeface="+mn-lt"/>
              </a:rPr>
              <a:t>Ramahu</a:t>
            </a:r>
            <a:r>
              <a:rPr lang="en-US" sz="4500" b="1" dirty="0">
                <a:latin typeface="+mn-lt"/>
              </a:rPr>
              <a:t> Chu, </a:t>
            </a:r>
            <a:br>
              <a:rPr lang="en-US" sz="4500" b="1" dirty="0"/>
            </a:br>
            <a:r>
              <a:rPr lang="hi-IN" sz="4500" b="1" dirty="0"/>
              <a:t>यसैले गाउँछु रमऊ</a:t>
            </a:r>
            <a:r>
              <a:rPr lang="en-US" sz="4500" b="1" dirty="0"/>
              <a:t> </a:t>
            </a:r>
            <a:r>
              <a:rPr lang="hi-IN" sz="4500" b="1" dirty="0"/>
              <a:t>छु</a:t>
            </a:r>
            <a:r>
              <a:rPr lang="en-US" sz="4500" b="1" dirty="0"/>
              <a:t>,</a:t>
            </a:r>
            <a:br>
              <a:rPr lang="en-US" sz="4500" b="1" dirty="0"/>
            </a:br>
            <a:r>
              <a:rPr lang="en-US" sz="4500" b="1" dirty="0">
                <a:latin typeface="+mn-lt"/>
              </a:rPr>
              <a:t>Mahima </a:t>
            </a:r>
            <a:r>
              <a:rPr lang="en-US" sz="4500" b="1" dirty="0" err="1">
                <a:latin typeface="+mn-lt"/>
              </a:rPr>
              <a:t>Garchu</a:t>
            </a:r>
            <a:r>
              <a:rPr lang="en-US" sz="4500" b="1" dirty="0">
                <a:latin typeface="+mn-lt"/>
              </a:rPr>
              <a:t> </a:t>
            </a:r>
            <a:r>
              <a:rPr lang="en-US" sz="4500" b="1" dirty="0" err="1">
                <a:latin typeface="+mn-lt"/>
              </a:rPr>
              <a:t>Prasansa</a:t>
            </a:r>
            <a:r>
              <a:rPr lang="en-US" sz="4500" b="1" dirty="0">
                <a:latin typeface="+mn-lt"/>
              </a:rPr>
              <a:t> </a:t>
            </a:r>
            <a:r>
              <a:rPr lang="en-US" sz="4500" b="1" dirty="0" err="1">
                <a:latin typeface="+mn-lt"/>
              </a:rPr>
              <a:t>Garchu</a:t>
            </a:r>
            <a:r>
              <a:rPr lang="en-US" sz="4500" b="1" dirty="0">
                <a:latin typeface="+mn-lt"/>
              </a:rPr>
              <a:t> </a:t>
            </a:r>
            <a:br>
              <a:rPr lang="en-US" sz="4500" b="1" dirty="0"/>
            </a:br>
            <a:r>
              <a:rPr lang="hi-IN" sz="4500" b="1" dirty="0"/>
              <a:t>महिमा गर्छु</a:t>
            </a:r>
            <a:r>
              <a:rPr lang="en-US" sz="4500" b="1" dirty="0"/>
              <a:t> </a:t>
            </a:r>
            <a:r>
              <a:rPr lang="hi-IN" sz="4500" b="1" dirty="0"/>
              <a:t>प्रसंसा गर्छु</a:t>
            </a:r>
            <a:br>
              <a:rPr lang="en-US" sz="4500" b="1" dirty="0"/>
            </a:br>
            <a:r>
              <a:rPr lang="en-US" sz="4500" b="1" dirty="0" err="1">
                <a:latin typeface="+mn-lt"/>
              </a:rPr>
              <a:t>Yeshu</a:t>
            </a:r>
            <a:r>
              <a:rPr lang="en-US" sz="4500" b="1" dirty="0">
                <a:latin typeface="+mn-lt"/>
              </a:rPr>
              <a:t> Lai </a:t>
            </a:r>
            <a:r>
              <a:rPr lang="en-US" sz="4500" b="1" dirty="0" err="1">
                <a:latin typeface="+mn-lt"/>
              </a:rPr>
              <a:t>Yeshu</a:t>
            </a:r>
            <a:r>
              <a:rPr lang="en-US" sz="4500" b="1" dirty="0">
                <a:latin typeface="+mn-lt"/>
              </a:rPr>
              <a:t> Lai </a:t>
            </a:r>
            <a:r>
              <a:rPr lang="en-US" sz="4500" b="1" dirty="0" err="1">
                <a:latin typeface="+mn-lt"/>
              </a:rPr>
              <a:t>Yeshu</a:t>
            </a:r>
            <a:r>
              <a:rPr lang="en-US" sz="4500" b="1" dirty="0">
                <a:latin typeface="+mn-lt"/>
              </a:rPr>
              <a:t> Lai</a:t>
            </a:r>
            <a:br>
              <a:rPr lang="en-US" sz="4500" b="1" dirty="0"/>
            </a:br>
            <a:r>
              <a:rPr lang="hi-IN" sz="4500" b="1" dirty="0"/>
              <a:t>येशुलाई</a:t>
            </a:r>
            <a:r>
              <a:rPr lang="en-US" sz="4500" b="1" dirty="0"/>
              <a:t> </a:t>
            </a:r>
            <a:r>
              <a:rPr lang="hi-IN" sz="4500" b="1" dirty="0"/>
              <a:t>येशुलाई</a:t>
            </a:r>
            <a:r>
              <a:rPr lang="en-US" sz="4500" b="1" dirty="0"/>
              <a:t> </a:t>
            </a:r>
            <a:r>
              <a:rPr lang="hi-IN" sz="4500" b="1" dirty="0"/>
              <a:t>येशुलाई</a:t>
            </a:r>
            <a:endParaRPr lang="en-US" sz="4500" b="1" dirty="0"/>
          </a:p>
        </p:txBody>
      </p:sp>
    </p:spTree>
    <p:extLst>
      <p:ext uri="{BB962C8B-B14F-4D97-AF65-F5344CB8AC3E}">
        <p14:creationId xmlns:p14="http://schemas.microsoft.com/office/powerpoint/2010/main" val="2679345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0" y="226698"/>
            <a:ext cx="12192001" cy="6858000"/>
          </a:xfrm>
          <a:prstGeom prst="rect">
            <a:avLst/>
          </a:prstGeom>
        </p:spPr>
      </p:pic>
      <p:sp>
        <p:nvSpPr>
          <p:cNvPr id="2" name="Rectangle 1">
            <a:extLst>
              <a:ext uri="{FF2B5EF4-FFF2-40B4-BE49-F238E27FC236}">
                <a16:creationId xmlns:a16="http://schemas.microsoft.com/office/drawing/2014/main" id="{03D28262-EFD6-774A-87D4-7FDA541EE414}"/>
              </a:ext>
            </a:extLst>
          </p:cNvPr>
          <p:cNvSpPr/>
          <p:nvPr/>
        </p:nvSpPr>
        <p:spPr>
          <a:xfrm>
            <a:off x="-128588" y="276214"/>
            <a:ext cx="12320588" cy="6305572"/>
          </a:xfrm>
          <a:prstGeom prst="rect">
            <a:avLst/>
          </a:prstGeom>
        </p:spPr>
        <p:txBody>
          <a:bodyPr wrap="square">
            <a:spAutoFit/>
          </a:bodyPr>
          <a:lstStyle/>
          <a:p>
            <a:pPr algn="ctr">
              <a:lnSpc>
                <a:spcPct val="150000"/>
              </a:lnSpc>
            </a:pPr>
            <a:r>
              <a:rPr lang="hi-IN" sz="3400" b="1" dirty="0"/>
              <a:t>येशू</a:t>
            </a:r>
            <a:r>
              <a:rPr lang="en-US" sz="3400" b="1" dirty="0"/>
              <a:t> </a:t>
            </a:r>
            <a:r>
              <a:rPr lang="hi-IN" sz="3400" b="1" dirty="0"/>
              <a:t>तपाईंको</a:t>
            </a:r>
            <a:r>
              <a:rPr lang="en-US" sz="3400" b="1" dirty="0"/>
              <a:t> </a:t>
            </a:r>
            <a:r>
              <a:rPr lang="hi-IN" sz="3400" b="1" dirty="0"/>
              <a:t>उपस्थिति</a:t>
            </a:r>
            <a:r>
              <a:rPr lang="en-US" sz="3400" b="1" dirty="0"/>
              <a:t> </a:t>
            </a:r>
            <a:r>
              <a:rPr lang="hi-IN" sz="3400" b="1" dirty="0"/>
              <a:t>मा</a:t>
            </a:r>
            <a:r>
              <a:rPr lang="en-US" sz="3400" b="1" dirty="0"/>
              <a:t>, </a:t>
            </a:r>
            <a:r>
              <a:rPr lang="hi-IN" sz="3400" b="1" dirty="0"/>
              <a:t>आनन्द</a:t>
            </a:r>
            <a:r>
              <a:rPr lang="en-US" sz="3400" b="1" dirty="0"/>
              <a:t> </a:t>
            </a:r>
            <a:r>
              <a:rPr lang="hi-IN" sz="3400" b="1" dirty="0"/>
              <a:t>छ आनन्द</a:t>
            </a:r>
            <a:r>
              <a:rPr lang="en-US" sz="3400" b="1" dirty="0"/>
              <a:t> </a:t>
            </a:r>
            <a:r>
              <a:rPr lang="hi-IN" sz="3400" b="1" dirty="0"/>
              <a:t>छ </a:t>
            </a:r>
            <a:br>
              <a:rPr lang="en-US" sz="3400" b="1" dirty="0"/>
            </a:br>
            <a:r>
              <a:rPr lang="en-US" sz="3400" b="1" dirty="0" err="1"/>
              <a:t>Yeshu</a:t>
            </a:r>
            <a:r>
              <a:rPr lang="en-US" sz="3400" b="1" dirty="0"/>
              <a:t> </a:t>
            </a:r>
            <a:r>
              <a:rPr lang="en-US" sz="3400" b="1" dirty="0" err="1"/>
              <a:t>Tapai</a:t>
            </a:r>
            <a:r>
              <a:rPr lang="en-US" sz="3400" b="1" dirty="0"/>
              <a:t> Ko </a:t>
            </a:r>
            <a:r>
              <a:rPr lang="en-US" sz="3400" b="1" dirty="0" err="1"/>
              <a:t>Upasthiti</a:t>
            </a:r>
            <a:r>
              <a:rPr lang="en-US" sz="3400" b="1" dirty="0"/>
              <a:t> Ma, </a:t>
            </a:r>
            <a:r>
              <a:rPr lang="en-US" sz="3400" b="1" dirty="0" err="1"/>
              <a:t>Aanan</a:t>
            </a:r>
            <a:r>
              <a:rPr lang="en-US" sz="3400" b="1" dirty="0"/>
              <a:t> Da Cha </a:t>
            </a:r>
            <a:r>
              <a:rPr lang="en-US" sz="3400" b="1" dirty="0" err="1"/>
              <a:t>Aanan</a:t>
            </a:r>
            <a:r>
              <a:rPr lang="en-US" sz="3400" b="1" dirty="0"/>
              <a:t> Da</a:t>
            </a:r>
          </a:p>
          <a:p>
            <a:pPr algn="ctr">
              <a:lnSpc>
                <a:spcPct val="150000"/>
              </a:lnSpc>
            </a:pPr>
            <a:r>
              <a:rPr lang="en-US" sz="3400" b="1" dirty="0" err="1"/>
              <a:t>Yesai</a:t>
            </a:r>
            <a:r>
              <a:rPr lang="en-US" sz="3400" b="1" dirty="0"/>
              <a:t> le </a:t>
            </a:r>
            <a:r>
              <a:rPr lang="en-US" sz="3400" b="1" dirty="0" err="1"/>
              <a:t>Gahuchu</a:t>
            </a:r>
            <a:r>
              <a:rPr lang="en-US" sz="3400" b="1" dirty="0"/>
              <a:t> </a:t>
            </a:r>
            <a:r>
              <a:rPr lang="en-US" sz="3400" b="1" dirty="0" err="1"/>
              <a:t>Ramahu</a:t>
            </a:r>
            <a:r>
              <a:rPr lang="en-US" sz="3400" b="1" dirty="0"/>
              <a:t> chu, </a:t>
            </a:r>
            <a:br>
              <a:rPr lang="en-US" sz="3400" b="1" dirty="0"/>
            </a:br>
            <a:r>
              <a:rPr lang="hi-IN" sz="3400" b="1" dirty="0"/>
              <a:t>यसैले गाउँछु रमऊ</a:t>
            </a:r>
            <a:r>
              <a:rPr lang="en-US" sz="3400" b="1" dirty="0"/>
              <a:t> </a:t>
            </a:r>
            <a:r>
              <a:rPr lang="hi-IN" sz="3400" b="1" dirty="0"/>
              <a:t>छु</a:t>
            </a:r>
            <a:r>
              <a:rPr lang="en-US" sz="3400" b="1" dirty="0"/>
              <a:t>,</a:t>
            </a:r>
            <a:br>
              <a:rPr lang="en-US" sz="3400" b="1" dirty="0"/>
            </a:br>
            <a:r>
              <a:rPr lang="en-US" sz="3400" b="1" dirty="0"/>
              <a:t>Mahima </a:t>
            </a:r>
            <a:r>
              <a:rPr lang="en-US" sz="3400" b="1" dirty="0" err="1"/>
              <a:t>Garchu</a:t>
            </a:r>
            <a:r>
              <a:rPr lang="en-US" sz="3400" b="1" dirty="0"/>
              <a:t> </a:t>
            </a:r>
            <a:r>
              <a:rPr lang="en-US" sz="3400" b="1" dirty="0" err="1"/>
              <a:t>Prasansa</a:t>
            </a:r>
            <a:r>
              <a:rPr lang="en-US" sz="3400" b="1" dirty="0"/>
              <a:t> </a:t>
            </a:r>
            <a:r>
              <a:rPr lang="en-US" sz="3400" b="1" dirty="0" err="1"/>
              <a:t>Garchu</a:t>
            </a:r>
            <a:r>
              <a:rPr lang="en-US" sz="3400" b="1" dirty="0"/>
              <a:t> </a:t>
            </a:r>
            <a:br>
              <a:rPr lang="en-US" sz="3400" b="1" dirty="0"/>
            </a:br>
            <a:r>
              <a:rPr lang="hi-IN" sz="3400" b="1" dirty="0"/>
              <a:t>महिमा गर्छु</a:t>
            </a:r>
            <a:r>
              <a:rPr lang="en-US" sz="3400" b="1" dirty="0"/>
              <a:t> </a:t>
            </a:r>
            <a:r>
              <a:rPr lang="hi-IN" sz="3400" b="1" dirty="0"/>
              <a:t>प्रसंसा गर्छु</a:t>
            </a:r>
            <a:br>
              <a:rPr lang="en-US" sz="3400" b="1" dirty="0"/>
            </a:br>
            <a:r>
              <a:rPr lang="en-US" sz="3400" b="1" dirty="0" err="1"/>
              <a:t>Yeshu</a:t>
            </a:r>
            <a:r>
              <a:rPr lang="en-US" sz="3400" b="1" dirty="0"/>
              <a:t> </a:t>
            </a:r>
            <a:r>
              <a:rPr lang="en-US" sz="3400" b="1" dirty="0" err="1"/>
              <a:t>lai</a:t>
            </a:r>
            <a:r>
              <a:rPr lang="en-US" sz="3400" b="1" dirty="0"/>
              <a:t> </a:t>
            </a:r>
            <a:r>
              <a:rPr lang="en-US" sz="3400" b="1" dirty="0" err="1"/>
              <a:t>Yeshu</a:t>
            </a:r>
            <a:r>
              <a:rPr lang="en-US" sz="3400" b="1" dirty="0"/>
              <a:t> </a:t>
            </a:r>
            <a:r>
              <a:rPr lang="en-US" sz="3400" b="1" dirty="0" err="1"/>
              <a:t>lai</a:t>
            </a:r>
            <a:r>
              <a:rPr lang="en-US" sz="3400" b="1" dirty="0"/>
              <a:t> </a:t>
            </a:r>
            <a:r>
              <a:rPr lang="en-US" sz="3400" b="1" dirty="0" err="1"/>
              <a:t>Yeshu</a:t>
            </a:r>
            <a:r>
              <a:rPr lang="en-US" sz="3400" b="1" dirty="0"/>
              <a:t> </a:t>
            </a:r>
            <a:r>
              <a:rPr lang="en-US" sz="3400" b="1" dirty="0" err="1"/>
              <a:t>lai</a:t>
            </a:r>
            <a:br>
              <a:rPr lang="en-US" sz="3400" b="1" dirty="0"/>
            </a:br>
            <a:r>
              <a:rPr lang="hi-IN" sz="3400" b="1" dirty="0"/>
              <a:t>येशुलाई</a:t>
            </a:r>
            <a:r>
              <a:rPr lang="en-US" sz="3400" b="1" dirty="0"/>
              <a:t> </a:t>
            </a:r>
            <a:r>
              <a:rPr lang="hi-IN" sz="3400" b="1" dirty="0"/>
              <a:t>येशुलाई</a:t>
            </a:r>
            <a:r>
              <a:rPr lang="en-US" sz="3400" b="1" dirty="0"/>
              <a:t> </a:t>
            </a:r>
            <a:r>
              <a:rPr lang="hi-IN" sz="3400" b="1" dirty="0"/>
              <a:t>येशुलाई </a:t>
            </a:r>
            <a:endParaRPr lang="en-US" sz="3400" dirty="0"/>
          </a:p>
        </p:txBody>
      </p:sp>
    </p:spTree>
    <p:extLst>
      <p:ext uri="{BB962C8B-B14F-4D97-AF65-F5344CB8AC3E}">
        <p14:creationId xmlns:p14="http://schemas.microsoft.com/office/powerpoint/2010/main" val="1969739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159</Words>
  <Application>Microsoft Macintosh PowerPoint</Application>
  <PresentationFormat>Widescreen</PresentationFormat>
  <Paragraphs>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BLACK LIVES</vt:lpstr>
      <vt:lpstr>Calibri</vt:lpstr>
      <vt:lpstr>Calibri Light</vt:lpstr>
      <vt:lpstr>Office Theme</vt:lpstr>
      <vt:lpstr> तपाईंको आनन्द मेरो बल हो, तपाईंको आनन्द मेरो सामर्थ्य  Tapai Ko Aanan Mero Bal Ho, Tapai Ko Annan Mero Samartha तपाईंको आनन्द मेरो बल हो, तपाईंको आनन्द मेरो सामर्थ्य Tapai Ko Aanan Mero Bal Ho, Tapai Ko Annan Mero Samartha  येशू तपाईंको उपस्थिति मा, आनन्द छ आनन्द छ  Yeshu Tapai Ko Upasthiti Ma, Aanan Da Cha Aanan Da   </vt:lpstr>
      <vt:lpstr>Yesai Le Gahuchu Ramahu Chu,  यसैले गाउँछु रमऊ छु, Mahima Garchu Prasansa Garchu  महिमा गर्छु प्रसंसा गर्छु Yeshu Lai Yeshu Lai Yeshu Lai येशुलाई येशुलाई येशुलाई</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तपाईंको आनन्द मेरो बल हो, तपाईंको आनन्द मेरो सामर्थ्य  Tapai Ko Aanan Mero Bal Ho, Tapai Ko Annan Mero Samartha तपाईंको आनन्द मेरो बल हो, तपाईंको आनन्द मेरो सामर्थ्य Tapai Ko Aanan Mero Bal Ho, Tapai Ko Annan Mero Samartha  येशू तपाईंको उपस्थिति मा, आनन्द छ आनन्द छ  Yeshu Tapai Ko Upasthiti Ma, Aanan Da Cha Aanan Da   </dc:title>
  <dc:creator>Bhuwan Basnet</dc:creator>
  <cp:lastModifiedBy>Bhuwan Basnet</cp:lastModifiedBy>
  <cp:revision>2</cp:revision>
  <dcterms:created xsi:type="dcterms:W3CDTF">2021-09-06T02:52:04Z</dcterms:created>
  <dcterms:modified xsi:type="dcterms:W3CDTF">2021-09-06T02:54:50Z</dcterms:modified>
</cp:coreProperties>
</file>