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6" r:id="rId2"/>
    <p:sldId id="384" r:id="rId3"/>
    <p:sldId id="38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138"/>
    <p:restoredTop sz="95775"/>
  </p:normalViewPr>
  <p:slideViewPr>
    <p:cSldViewPr snapToGrid="0" snapToObjects="1">
      <p:cViewPr varScale="1">
        <p:scale>
          <a:sx n="45" d="100"/>
          <a:sy n="45" d="100"/>
        </p:scale>
        <p:origin x="192" y="1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F6269-BA29-4941-B8C4-3018B61B7E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26D9F7-121B-8E4A-A561-FF2339594B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189E7-AE13-924A-9221-7D88C95BC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8F9EA-57D7-EA43-8B5D-8BAD9CD7069C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C5DC28-7AD7-C041-BB3F-C8A415FA3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718BD-D6C9-F24D-AE78-965817434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2BF5A-791C-9545-A32A-AA624A7C2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170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F6007-7D8E-5E47-A374-4DF992C59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97E50-DF3B-1941-A568-D5A0109DF0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38E5A-8988-804F-9215-24809E520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8F9EA-57D7-EA43-8B5D-8BAD9CD7069C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505B5A-E649-654D-B1DA-2E10B919B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98C4B-B2C8-8D4D-8AC2-435F35BDF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2BF5A-791C-9545-A32A-AA624A7C2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875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D0DC2-DB65-C949-AE02-27E5775CD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105036-4C3A-C145-A7CF-1FD69AB4C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AE55D7-5761-6240-8DC0-3135D1ECB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8F9EA-57D7-EA43-8B5D-8BAD9CD7069C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26D37-4BC1-B641-812B-B0F5AE833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E5AB7F-5426-FE4D-AB61-22E7BE611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2BF5A-791C-9545-A32A-AA624A7C2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391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A31C3-DB7C-3B40-A752-5D4BC77EE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C9011-C628-C44A-A9DC-5C2B063C1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02931-B4E4-D74B-8E76-B8FCA3987A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346DDF-A580-4A41-8CAB-2F2D8D58F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8F9EA-57D7-EA43-8B5D-8BAD9CD7069C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31B033-971B-9F44-BA79-D044531E0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AE5C7-F75A-2240-81F0-6A846CAA5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2BF5A-791C-9545-A32A-AA624A7C2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655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C07E1-0D22-6C4D-B1DA-EB9F80F31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FA37AB-883D-2248-89B1-3AD8FE93C3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488520-D84C-B849-819E-D054DC425F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177FE4-0AFC-854C-A3C8-853932A47A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3A4C50-7E30-A74D-86F2-5B6A2E974F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E3778A-A1C9-174A-9656-1E526A606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8F9EA-57D7-EA43-8B5D-8BAD9CD7069C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14BD96-D546-D047-8D9F-39CC999DB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2F1BBC-CF59-1540-8403-31892EDDE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2BF5A-791C-9545-A32A-AA624A7C2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593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6CE3D-C585-9C45-B945-2CDF09D86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CFA2A9-57FA-0843-B0DB-69272B305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8F9EA-57D7-EA43-8B5D-8BAD9CD7069C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B924E6-16EA-D049-BEC9-69B5D9DE7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533B76-E389-8B44-AA8E-D3AA350C2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2BF5A-791C-9545-A32A-AA624A7C2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744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AF733E-C557-5544-9CAE-43F98E69C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8F9EA-57D7-EA43-8B5D-8BAD9CD7069C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5A8890-B11B-E04A-BAC3-E06A87F86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55FE3B-CD4E-3345-B958-79BF9438E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2BF5A-791C-9545-A32A-AA624A7C2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486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6D398-44BF-4E45-89C2-5F38583BB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7821C-4109-8F4A-841D-2EF201A26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B47FA6-FF40-1945-8078-0CACE47F10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6F36E-BBF4-934E-A00A-E8BA88F97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8F9EA-57D7-EA43-8B5D-8BAD9CD7069C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8A0A4F-A976-8443-8673-3A979EBE8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F18F3E-6B6F-C94D-A503-0A3C46D26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2BF5A-791C-9545-A32A-AA624A7C2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706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54820-BD81-FC42-A910-912EB1FBD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7558DE-8785-FB4F-A561-B0E504AE0E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95077-BD8E-2B4F-9E5D-3BD7BF53D0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AB2571-FB5E-5F4D-970D-AD7D4D9C6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8F9EA-57D7-EA43-8B5D-8BAD9CD7069C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E139A1-245F-D44C-98AC-416EA6B1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0345C2-2644-F94B-B971-C5E74DC89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2BF5A-791C-9545-A32A-AA624A7C2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089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B3B69-BD28-3C4D-B58A-B59EAE901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ECFD01-5CD8-444C-B663-4615695D24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B8FAA-DC32-5A46-B6FD-DBA07D3EC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8F9EA-57D7-EA43-8B5D-8BAD9CD7069C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AF0FF-F84E-DD4A-8F42-B31A953B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E7F7C-393B-FD47-8176-1FE98E3AF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2BF5A-791C-9545-A32A-AA624A7C2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921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2345F2-834E-C84E-977A-AD7D7241DF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B2E7FE-979A-6C41-B30F-2A44E35A13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3CA728-2259-DA47-8815-7B794DA84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8F9EA-57D7-EA43-8B5D-8BAD9CD7069C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46FC9-EADD-C042-884E-487DF1EED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DC4DBE-7CA8-1D4B-AB35-6E8EFFD36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2BF5A-791C-9545-A32A-AA624A7C2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719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67F8C3-2F14-0B4E-ADB5-A91588013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7374F3-8733-854D-915B-AB7866F3E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B0728-D90D-CE49-BCB6-C91C9A86E9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8F9EA-57D7-EA43-8B5D-8BAD9CD7069C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A9D0D-65A2-6248-9FC6-8BEE81ADAC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37183-0D53-2C4D-8468-9B077C2BAD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2BF5A-791C-9545-A32A-AA624A7C2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112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1A3E1CF-9B7B-F146-8E7E-462AB37EFF2D}"/>
              </a:ext>
            </a:extLst>
          </p:cNvPr>
          <p:cNvSpPr/>
          <p:nvPr/>
        </p:nvSpPr>
        <p:spPr>
          <a:xfrm>
            <a:off x="566" y="-11316"/>
            <a:ext cx="12191434" cy="6869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300" b="1" dirty="0">
                <a:highlight>
                  <a:srgbClr val="FFFF00"/>
                </a:highlight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r>
              <a:rPr lang="ne-NP" sz="3300" b="1" dirty="0">
                <a:latin typeface="Calibri" panose="020F0502020204030204" pitchFamily="34" charset="0"/>
                <a:ea typeface="Calibri" panose="020F0502020204030204" pitchFamily="34" charset="0"/>
                <a:cs typeface="Kohinoor Devanagari" panose="02000000000000000000" pitchFamily="2" charset="77"/>
              </a:rPr>
              <a:t>तपाईको दरवारमा प्रशंसाको भेटी बोकेर</a:t>
            </a:r>
            <a:r>
              <a:rPr lang="en-US" sz="3300" b="1" dirty="0"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en-US" sz="3300" b="1" dirty="0" err="1"/>
              <a:t>Tapai</a:t>
            </a:r>
            <a:r>
              <a:rPr lang="en-US" sz="3300" b="1" dirty="0"/>
              <a:t> Ko </a:t>
            </a:r>
            <a:r>
              <a:rPr lang="en-US" sz="3300" b="1" dirty="0" err="1"/>
              <a:t>Darwarma</a:t>
            </a:r>
            <a:r>
              <a:rPr lang="en-US" sz="3300" b="1" dirty="0"/>
              <a:t> </a:t>
            </a:r>
            <a:r>
              <a:rPr lang="en-US" sz="3300" b="1" dirty="0" err="1"/>
              <a:t>Prashansa</a:t>
            </a:r>
            <a:r>
              <a:rPr lang="en-US" sz="3300" b="1" dirty="0"/>
              <a:t> Ko </a:t>
            </a:r>
            <a:r>
              <a:rPr lang="en-US" sz="3300" b="1" dirty="0" err="1"/>
              <a:t>Bhatte</a:t>
            </a:r>
            <a:r>
              <a:rPr lang="en-US" sz="3300" b="1" dirty="0"/>
              <a:t> </a:t>
            </a:r>
            <a:r>
              <a:rPr lang="en-US" sz="3300" b="1" dirty="0" err="1"/>
              <a:t>Bokera</a:t>
            </a:r>
            <a:endParaRPr lang="en-US" sz="3300" b="1" dirty="0"/>
          </a:p>
          <a:p>
            <a:pPr algn="ctr">
              <a:lnSpc>
                <a:spcPct val="150000"/>
              </a:lnSpc>
            </a:pPr>
            <a:r>
              <a:rPr lang="en-US" sz="3300" b="1" dirty="0"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ne-NP" sz="3300" b="1" dirty="0">
                <a:latin typeface="Kohinoor Devanagari" panose="02000000000000000000" pitchFamily="2" charset="77"/>
                <a:ea typeface="Calibri" panose="020F0502020204030204" pitchFamily="34" charset="0"/>
              </a:rPr>
              <a:t>महिमाको बादल यसै ठाउँ बसेको देखेर</a:t>
            </a:r>
            <a:r>
              <a:rPr lang="en-US" sz="3300" b="1" dirty="0"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en-US" sz="3300" b="1" dirty="0"/>
              <a:t>Mahima Ko Badal </a:t>
            </a:r>
            <a:r>
              <a:rPr lang="en-US" sz="3300" b="1" dirty="0" err="1"/>
              <a:t>Yesai</a:t>
            </a:r>
            <a:r>
              <a:rPr lang="en-US" sz="3300" b="1" dirty="0"/>
              <a:t> </a:t>
            </a:r>
            <a:r>
              <a:rPr lang="en-US" sz="3300" b="1" dirty="0" err="1"/>
              <a:t>Thau</a:t>
            </a:r>
            <a:r>
              <a:rPr lang="en-US" sz="3300" b="1" dirty="0"/>
              <a:t> </a:t>
            </a:r>
            <a:r>
              <a:rPr lang="en-US" sz="3300" b="1" dirty="0" err="1"/>
              <a:t>Baseko</a:t>
            </a:r>
            <a:r>
              <a:rPr lang="en-US" sz="3300" b="1" dirty="0"/>
              <a:t> </a:t>
            </a:r>
            <a:r>
              <a:rPr lang="en-US" sz="3300" b="1" dirty="0" err="1"/>
              <a:t>Daykhayra</a:t>
            </a:r>
            <a:r>
              <a:rPr lang="en-US" sz="3300" b="1" dirty="0"/>
              <a:t> X2</a:t>
            </a:r>
          </a:p>
          <a:p>
            <a:pPr algn="ctr">
              <a:lnSpc>
                <a:spcPct val="150000"/>
              </a:lnSpc>
            </a:pPr>
            <a:r>
              <a:rPr lang="ne-NP" sz="3300" b="1" dirty="0">
                <a:latin typeface="Calibri" panose="020F0502020204030204" pitchFamily="34" charset="0"/>
                <a:ea typeface="Calibri" panose="020F0502020204030204" pitchFamily="34" charset="0"/>
                <a:cs typeface="Kohinoor Devanagari" panose="02000000000000000000" pitchFamily="2" charset="77"/>
              </a:rPr>
              <a:t>झिसमिसे बिहान नभए सम्म</a:t>
            </a:r>
            <a:r>
              <a:rPr lang="en-US" sz="3300" b="1" dirty="0"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,  </a:t>
            </a:r>
            <a:r>
              <a:rPr lang="ne-NP" sz="3300" b="1" dirty="0">
                <a:latin typeface="Kohinoor Devanagari" panose="02000000000000000000" pitchFamily="2" charset="77"/>
                <a:ea typeface="Calibri" panose="020F0502020204030204" pitchFamily="34" charset="0"/>
              </a:rPr>
              <a:t>छायाँ हराउदै नगए सम्म</a:t>
            </a:r>
            <a:r>
              <a:rPr lang="en-US" sz="3300" b="1" dirty="0"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, (</a:t>
            </a:r>
            <a:r>
              <a:rPr lang="ne-NP" sz="3300" b="1" dirty="0">
                <a:latin typeface="Kohinoor Devanagari" panose="02000000000000000000" pitchFamily="2" charset="77"/>
                <a:ea typeface="Calibri" panose="020F0502020204030204" pitchFamily="34" charset="0"/>
              </a:rPr>
              <a:t>२)</a:t>
            </a:r>
            <a:endParaRPr lang="en-US" sz="3300" b="1" dirty="0">
              <a:latin typeface="Kohinoor Devanagari" panose="02000000000000000000" pitchFamily="2" charset="77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300" b="1" dirty="0" err="1"/>
              <a:t>Chismisay</a:t>
            </a:r>
            <a:r>
              <a:rPr lang="en-US" sz="3300" b="1" dirty="0"/>
              <a:t> Behan </a:t>
            </a:r>
            <a:r>
              <a:rPr lang="en-US" sz="3300" b="1" dirty="0" err="1"/>
              <a:t>Navaye</a:t>
            </a:r>
            <a:r>
              <a:rPr lang="en-US" sz="3300" b="1" dirty="0"/>
              <a:t> Samma Chaya </a:t>
            </a:r>
            <a:r>
              <a:rPr lang="en-US" sz="3300" b="1" dirty="0" err="1"/>
              <a:t>Haraudai</a:t>
            </a:r>
            <a:r>
              <a:rPr lang="en-US" sz="3300" b="1" dirty="0"/>
              <a:t> Na Gaye Sama X2</a:t>
            </a:r>
          </a:p>
          <a:p>
            <a:pPr algn="ctr">
              <a:lnSpc>
                <a:spcPct val="150000"/>
              </a:lnSpc>
            </a:pPr>
            <a:r>
              <a:rPr lang="ne-NP" sz="3300" b="1" dirty="0">
                <a:latin typeface="Kohinoor Devanagari" panose="02000000000000000000" pitchFamily="2" charset="77"/>
                <a:ea typeface="Calibri" panose="020F0502020204030204" pitchFamily="34" charset="0"/>
              </a:rPr>
              <a:t> </a:t>
            </a:r>
            <a:r>
              <a:rPr lang="ne-NP" sz="3300" b="1" dirty="0">
                <a:latin typeface="Calibri" panose="020F0502020204030204" pitchFamily="34" charset="0"/>
                <a:ea typeface="Calibri" panose="020F0502020204030204" pitchFamily="34" charset="0"/>
                <a:cs typeface="Kohinoor Devanagari" panose="02000000000000000000" pitchFamily="2" charset="77"/>
              </a:rPr>
              <a:t>आराधना चढ़ाउछौ तपाईलाई</a:t>
            </a:r>
            <a:r>
              <a:rPr lang="en-US" sz="3300" b="1" dirty="0"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,  </a:t>
            </a:r>
            <a:r>
              <a:rPr lang="ne-NP" sz="3300" b="1" dirty="0">
                <a:latin typeface="Kohinoor Devanagari" panose="02000000000000000000" pitchFamily="2" charset="77"/>
                <a:ea typeface="Calibri" panose="020F0502020204030204" pitchFamily="34" charset="0"/>
              </a:rPr>
              <a:t>मनमा सजाउछौ तपाईलाई ।</a:t>
            </a:r>
            <a:endParaRPr lang="en-US" sz="3300" b="1" dirty="0">
              <a:latin typeface="Kohinoor Devanagari" panose="02000000000000000000" pitchFamily="2" charset="77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300" b="1" dirty="0" err="1"/>
              <a:t>Aaradhna</a:t>
            </a:r>
            <a:r>
              <a:rPr lang="en-US" sz="3300" b="1" dirty="0"/>
              <a:t> </a:t>
            </a:r>
            <a:r>
              <a:rPr lang="en-US" sz="3300" b="1" dirty="0" err="1"/>
              <a:t>Chadauchu</a:t>
            </a:r>
            <a:r>
              <a:rPr lang="en-US" sz="3300" b="1" dirty="0"/>
              <a:t> </a:t>
            </a:r>
            <a:r>
              <a:rPr lang="en-US" sz="3300" b="1" dirty="0" err="1"/>
              <a:t>Tapailai</a:t>
            </a:r>
            <a:r>
              <a:rPr lang="en-US" sz="3300" b="1" dirty="0"/>
              <a:t> Manama </a:t>
            </a:r>
            <a:r>
              <a:rPr lang="en-US" sz="3300" b="1" dirty="0" err="1"/>
              <a:t>Sajau</a:t>
            </a:r>
            <a:r>
              <a:rPr lang="en-US" sz="3300" b="1" dirty="0"/>
              <a:t> Chu </a:t>
            </a:r>
            <a:r>
              <a:rPr lang="en-US" sz="3300" b="1" dirty="0" err="1"/>
              <a:t>Tapai</a:t>
            </a:r>
            <a:r>
              <a:rPr lang="en-US" sz="3300" b="1" dirty="0"/>
              <a:t> Lai X2</a:t>
            </a:r>
          </a:p>
          <a:p>
            <a:pPr algn="ctr">
              <a:lnSpc>
                <a:spcPct val="150000"/>
              </a:lnSpc>
            </a:pPr>
            <a:endParaRPr lang="en-US" sz="33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090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151748"/>
            <a:ext cx="12191435" cy="72693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500" b="1" dirty="0"/>
              <a:t>राष्ट्रहरूले खोजेको</a:t>
            </a:r>
            <a:r>
              <a:rPr lang="en-US" sz="3500" b="1" dirty="0"/>
              <a:t>,  </a:t>
            </a:r>
            <a:r>
              <a:rPr lang="ne-NP" sz="3500" b="1" dirty="0"/>
              <a:t>येशू तपाई चाहना हो ।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Rastya</a:t>
            </a:r>
            <a:r>
              <a:rPr lang="en-US" sz="3500" b="1" dirty="0"/>
              <a:t> </a:t>
            </a:r>
            <a:r>
              <a:rPr lang="en-US" sz="3500" b="1" dirty="0" err="1"/>
              <a:t>Haru</a:t>
            </a:r>
            <a:r>
              <a:rPr lang="en-US" sz="3500" b="1" dirty="0"/>
              <a:t> Le </a:t>
            </a:r>
            <a:r>
              <a:rPr lang="en-US" sz="3500" b="1" dirty="0" err="1"/>
              <a:t>Khojeko</a:t>
            </a:r>
            <a:r>
              <a:rPr lang="en-US" sz="3500" b="1" dirty="0"/>
              <a:t> </a:t>
            </a:r>
            <a:r>
              <a:rPr lang="en-US" sz="3500" b="1" dirty="0" err="1"/>
              <a:t>Yeeshu</a:t>
            </a:r>
            <a:r>
              <a:rPr lang="en-US" sz="3500" b="1" dirty="0"/>
              <a:t> </a:t>
            </a:r>
            <a:r>
              <a:rPr lang="en-US" sz="3500" b="1" dirty="0" err="1"/>
              <a:t>Tapai</a:t>
            </a:r>
            <a:r>
              <a:rPr lang="en-US" sz="3500" b="1" dirty="0"/>
              <a:t> </a:t>
            </a:r>
            <a:r>
              <a:rPr lang="en-US" sz="3500" b="1" dirty="0" err="1"/>
              <a:t>Chahana</a:t>
            </a:r>
            <a:r>
              <a:rPr lang="en-US" sz="3500" b="1" dirty="0"/>
              <a:t> Ho </a:t>
            </a:r>
          </a:p>
          <a:p>
            <a:pPr algn="ctr">
              <a:lnSpc>
                <a:spcPct val="150000"/>
              </a:lnSpc>
            </a:pPr>
            <a:r>
              <a:rPr lang="ne-NP" sz="3500" b="1" dirty="0"/>
              <a:t> हाम्रो जातिले रोजेको</a:t>
            </a:r>
            <a:r>
              <a:rPr lang="en-US" sz="3500" b="1" dirty="0"/>
              <a:t>, </a:t>
            </a:r>
            <a:r>
              <a:rPr lang="ne-NP" sz="3500" b="1" dirty="0"/>
              <a:t>राजा केवल तपाई नै हो।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/>
              <a:t>Hamro </a:t>
            </a:r>
            <a:r>
              <a:rPr lang="en-US" sz="3500" b="1" dirty="0" err="1"/>
              <a:t>Jati</a:t>
            </a:r>
            <a:r>
              <a:rPr lang="en-US" sz="3500" b="1" dirty="0"/>
              <a:t> Le </a:t>
            </a:r>
            <a:r>
              <a:rPr lang="en-US" sz="3500" b="1" dirty="0" err="1"/>
              <a:t>Rojeko</a:t>
            </a:r>
            <a:r>
              <a:rPr lang="en-US" sz="3500" b="1" dirty="0"/>
              <a:t> Raja </a:t>
            </a:r>
            <a:r>
              <a:rPr lang="en-US" sz="3500" b="1" dirty="0" err="1"/>
              <a:t>Kebal</a:t>
            </a:r>
            <a:r>
              <a:rPr lang="en-US" sz="3500" b="1" dirty="0"/>
              <a:t> </a:t>
            </a:r>
            <a:r>
              <a:rPr lang="en-US" sz="3500" b="1" dirty="0" err="1"/>
              <a:t>Tapai</a:t>
            </a:r>
            <a:r>
              <a:rPr lang="en-US" sz="3500" b="1" dirty="0"/>
              <a:t> </a:t>
            </a:r>
            <a:r>
              <a:rPr lang="en-US" sz="3500" b="1" dirty="0" err="1"/>
              <a:t>Nai</a:t>
            </a:r>
            <a:r>
              <a:rPr lang="en-US" sz="3500" b="1" dirty="0"/>
              <a:t> Ho(2</a:t>
            </a:r>
          </a:p>
          <a:p>
            <a:pPr algn="ctr">
              <a:lnSpc>
                <a:spcPct val="150000"/>
              </a:lnSpc>
            </a:pPr>
            <a:r>
              <a:rPr lang="ne-NP" sz="3500" b="1" dirty="0"/>
              <a:t>मान्छेको बलमा होइन</a:t>
            </a:r>
            <a:r>
              <a:rPr lang="en-US" sz="3500" b="1" dirty="0"/>
              <a:t>, </a:t>
            </a:r>
            <a:r>
              <a:rPr lang="ne-NP" sz="3500" b="1" dirty="0"/>
              <a:t>घोड़ा अनि रथमा होइन</a:t>
            </a:r>
            <a:r>
              <a:rPr lang="en-US" sz="3500" b="1" dirty="0"/>
              <a:t>, (</a:t>
            </a:r>
            <a:r>
              <a:rPr lang="ne-NP" sz="3500" b="1" dirty="0"/>
              <a:t>२)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/>
              <a:t>Manche Ko </a:t>
            </a:r>
            <a:r>
              <a:rPr lang="en-US" sz="3500" b="1" dirty="0" err="1"/>
              <a:t>Balama</a:t>
            </a:r>
            <a:r>
              <a:rPr lang="en-US" sz="3500" b="1" dirty="0"/>
              <a:t> </a:t>
            </a:r>
            <a:r>
              <a:rPr lang="en-US" sz="3500" b="1" dirty="0" err="1"/>
              <a:t>Hoina</a:t>
            </a:r>
            <a:r>
              <a:rPr lang="en-US" sz="3500" b="1" dirty="0"/>
              <a:t> </a:t>
            </a:r>
            <a:r>
              <a:rPr lang="en-US" sz="3500" b="1" dirty="0" err="1"/>
              <a:t>Ghoda</a:t>
            </a:r>
            <a:r>
              <a:rPr lang="en-US" sz="3500" b="1" dirty="0"/>
              <a:t> Ani Ratama </a:t>
            </a:r>
            <a:r>
              <a:rPr lang="en-US" sz="3500" b="1" dirty="0" err="1"/>
              <a:t>Hoina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ne-NP" sz="3500" b="1" dirty="0"/>
              <a:t> हाम्रो धरहरा तपाई नै</a:t>
            </a:r>
            <a:r>
              <a:rPr lang="en-US" sz="3500" b="1" dirty="0"/>
              <a:t>, </a:t>
            </a:r>
            <a:r>
              <a:rPr lang="ne-NP" sz="3500" b="1" dirty="0"/>
              <a:t>अग्लो चट्टान पनि तपाई । (२) 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/>
              <a:t>Hamro Dharana </a:t>
            </a:r>
            <a:r>
              <a:rPr lang="en-US" sz="3500" b="1" dirty="0" err="1"/>
              <a:t>Tapai</a:t>
            </a:r>
            <a:r>
              <a:rPr lang="en-US" sz="3500" b="1" dirty="0"/>
              <a:t> </a:t>
            </a:r>
            <a:r>
              <a:rPr lang="en-US" sz="3500" b="1" dirty="0" err="1"/>
              <a:t>Nai</a:t>
            </a:r>
            <a:r>
              <a:rPr lang="en-US" sz="3500" b="1" dirty="0"/>
              <a:t> </a:t>
            </a:r>
            <a:r>
              <a:rPr lang="en-US" sz="3500" b="1" dirty="0" err="1"/>
              <a:t>Aglo</a:t>
            </a:r>
            <a:r>
              <a:rPr lang="en-US" sz="3500" b="1" dirty="0"/>
              <a:t> </a:t>
            </a:r>
            <a:r>
              <a:rPr lang="en-US" sz="3500" b="1" dirty="0" err="1"/>
              <a:t>Chatan</a:t>
            </a:r>
            <a:r>
              <a:rPr lang="en-US" sz="3500" b="1" dirty="0"/>
              <a:t> </a:t>
            </a:r>
            <a:r>
              <a:rPr lang="en-US" sz="3500" b="1" dirty="0" err="1"/>
              <a:t>Pani</a:t>
            </a:r>
            <a:r>
              <a:rPr lang="en-US" sz="3500" b="1" dirty="0"/>
              <a:t> </a:t>
            </a:r>
            <a:r>
              <a:rPr lang="en-US" sz="3500" b="1" dirty="0" err="1"/>
              <a:t>Tapai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endParaRPr lang="en-US" sz="35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34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14009"/>
            <a:ext cx="12191435" cy="72693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500" b="1" dirty="0"/>
              <a:t>जय ध्वनिले स्वर्गै ढाकोस्</a:t>
            </a:r>
            <a:r>
              <a:rPr lang="en-US" sz="3500" b="1" dirty="0"/>
              <a:t>,  </a:t>
            </a:r>
            <a:r>
              <a:rPr lang="ne-NP" sz="3500" b="1" dirty="0"/>
              <a:t>मृत्युले अब जीवन साटोस्</a:t>
            </a:r>
            <a:r>
              <a:rPr lang="en-US" sz="3500" b="1" dirty="0"/>
              <a:t>,</a:t>
            </a:r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Jaiwani</a:t>
            </a:r>
            <a:r>
              <a:rPr lang="en-US" sz="3500" b="1" dirty="0"/>
              <a:t> Le </a:t>
            </a:r>
            <a:r>
              <a:rPr lang="en-US" sz="3500" b="1" dirty="0" err="1"/>
              <a:t>Sworgya</a:t>
            </a:r>
            <a:r>
              <a:rPr lang="en-US" sz="3500" b="1" dirty="0"/>
              <a:t> </a:t>
            </a:r>
            <a:r>
              <a:rPr lang="en-US" sz="3500" b="1" dirty="0" err="1"/>
              <a:t>Dhakos</a:t>
            </a:r>
            <a:r>
              <a:rPr lang="en-US" sz="3500" b="1" dirty="0"/>
              <a:t> </a:t>
            </a:r>
            <a:r>
              <a:rPr lang="en-US" sz="3500" b="1" dirty="0" err="1"/>
              <a:t>Mirtu</a:t>
            </a:r>
            <a:r>
              <a:rPr lang="en-US" sz="3500" b="1" dirty="0"/>
              <a:t> Le Abo </a:t>
            </a:r>
            <a:r>
              <a:rPr lang="en-US" sz="3500" b="1" dirty="0" err="1"/>
              <a:t>Jewan</a:t>
            </a:r>
            <a:r>
              <a:rPr lang="en-US" sz="3500" b="1" dirty="0"/>
              <a:t> </a:t>
            </a:r>
            <a:r>
              <a:rPr lang="en-US" sz="3500" b="1" dirty="0" err="1"/>
              <a:t>Satos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ne-NP" sz="3500" b="1" dirty="0"/>
              <a:t>रूदै रुदै बीउ छर्नेले</a:t>
            </a:r>
            <a:r>
              <a:rPr lang="en-US" sz="3500" b="1" dirty="0"/>
              <a:t>, </a:t>
            </a:r>
            <a:r>
              <a:rPr lang="ne-NP" sz="3500" b="1" dirty="0"/>
              <a:t>कटनीको आनन्द चाखोस्</a:t>
            </a:r>
            <a:r>
              <a:rPr lang="en-US" sz="3500" b="1" dirty="0"/>
              <a:t>,</a:t>
            </a:r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Rudai</a:t>
            </a:r>
            <a:r>
              <a:rPr lang="en-US" sz="3500" b="1" dirty="0"/>
              <a:t> </a:t>
            </a:r>
            <a:r>
              <a:rPr lang="en-US" sz="3500" b="1" dirty="0" err="1"/>
              <a:t>Rudai</a:t>
            </a:r>
            <a:r>
              <a:rPr lang="en-US" sz="3500" b="1" dirty="0"/>
              <a:t> </a:t>
            </a:r>
            <a:r>
              <a:rPr lang="en-US" sz="3500" b="1" dirty="0" err="1"/>
              <a:t>Beu</a:t>
            </a:r>
            <a:r>
              <a:rPr lang="en-US" sz="3500" b="1" dirty="0"/>
              <a:t> Charnel </a:t>
            </a:r>
            <a:r>
              <a:rPr lang="en-US" sz="3500" b="1" dirty="0" err="1"/>
              <a:t>Kataneko</a:t>
            </a:r>
            <a:r>
              <a:rPr lang="en-US" sz="3500" b="1" dirty="0"/>
              <a:t> </a:t>
            </a:r>
            <a:r>
              <a:rPr lang="en-US" sz="3500" b="1" dirty="0" err="1"/>
              <a:t>Agan</a:t>
            </a:r>
            <a:r>
              <a:rPr lang="en-US" sz="3500" b="1" dirty="0"/>
              <a:t> </a:t>
            </a:r>
            <a:r>
              <a:rPr lang="en-US" sz="3500" b="1" dirty="0" err="1"/>
              <a:t>Chakhos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ne-NP" sz="3500" b="1" dirty="0"/>
              <a:t>फसल बोकी रमाउदै</a:t>
            </a:r>
            <a:r>
              <a:rPr lang="en-US" sz="3500" b="1" dirty="0"/>
              <a:t>, </a:t>
            </a:r>
            <a:r>
              <a:rPr lang="ne-NP" sz="3500" b="1" dirty="0"/>
              <a:t>हजुरको हात समाउदै (२) 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Fasal</a:t>
            </a:r>
            <a:r>
              <a:rPr lang="en-US" sz="3500" b="1" dirty="0"/>
              <a:t> </a:t>
            </a:r>
            <a:r>
              <a:rPr lang="en-US" sz="3500" b="1" dirty="0" err="1"/>
              <a:t>Boki</a:t>
            </a:r>
            <a:r>
              <a:rPr lang="en-US" sz="3500" b="1" dirty="0"/>
              <a:t> </a:t>
            </a:r>
            <a:r>
              <a:rPr lang="en-US" sz="3500" b="1" dirty="0" err="1"/>
              <a:t>Ramaudai</a:t>
            </a:r>
            <a:r>
              <a:rPr lang="en-US" sz="3500" b="1" dirty="0"/>
              <a:t> </a:t>
            </a:r>
            <a:r>
              <a:rPr lang="en-US" sz="3500" b="1" dirty="0" err="1"/>
              <a:t>Hajur</a:t>
            </a:r>
            <a:r>
              <a:rPr lang="en-US" sz="3500" b="1" dirty="0"/>
              <a:t> Ko Hat </a:t>
            </a:r>
            <a:r>
              <a:rPr lang="en-US" sz="3500" b="1" dirty="0" err="1"/>
              <a:t>Samaudai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ne-NP" sz="3500" b="1" dirty="0"/>
              <a:t>दाई गर्दै नाच्ने आगंनीमा</a:t>
            </a:r>
            <a:r>
              <a:rPr lang="en-US" sz="3500" b="1" dirty="0"/>
              <a:t>, </a:t>
            </a:r>
            <a:r>
              <a:rPr lang="ne-NP" sz="3500" b="1" dirty="0"/>
              <a:t>थुमालाई हेरेर सिंहासनमा । (२) 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/>
              <a:t>Dai </a:t>
            </a:r>
            <a:r>
              <a:rPr lang="en-US" sz="3500" b="1" dirty="0" err="1"/>
              <a:t>Gardaii</a:t>
            </a:r>
            <a:r>
              <a:rPr lang="en-US" sz="3500" b="1" dirty="0"/>
              <a:t> </a:t>
            </a:r>
            <a:r>
              <a:rPr lang="en-US" sz="3500" b="1" dirty="0" err="1"/>
              <a:t>Nachadai</a:t>
            </a:r>
            <a:r>
              <a:rPr lang="en-US" sz="3500" b="1" dirty="0"/>
              <a:t> </a:t>
            </a:r>
            <a:r>
              <a:rPr lang="en-US" sz="3500" b="1" dirty="0" err="1"/>
              <a:t>Aganima</a:t>
            </a:r>
            <a:r>
              <a:rPr lang="en-US" sz="3500" b="1" dirty="0"/>
              <a:t> </a:t>
            </a:r>
            <a:r>
              <a:rPr lang="en-US" sz="3500" b="1" dirty="0" err="1"/>
              <a:t>Thumalai</a:t>
            </a:r>
            <a:r>
              <a:rPr lang="en-US" sz="3500" b="1" dirty="0"/>
              <a:t> </a:t>
            </a:r>
            <a:r>
              <a:rPr lang="en-US" sz="3500" b="1" dirty="0" err="1"/>
              <a:t>Hayrera</a:t>
            </a:r>
            <a:r>
              <a:rPr lang="en-US" sz="3500" b="1" dirty="0"/>
              <a:t> </a:t>
            </a:r>
            <a:r>
              <a:rPr lang="en-US" sz="3500" b="1" dirty="0" err="1"/>
              <a:t>Sighasanma</a:t>
            </a:r>
            <a:r>
              <a:rPr lang="en-US" sz="3500" b="1" dirty="0"/>
              <a:t> </a:t>
            </a:r>
          </a:p>
          <a:p>
            <a:pPr algn="ctr">
              <a:lnSpc>
                <a:spcPct val="150000"/>
              </a:lnSpc>
            </a:pPr>
            <a:endParaRPr lang="en-US" sz="35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217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222</Words>
  <Application>Microsoft Macintosh PowerPoint</Application>
  <PresentationFormat>Widescreen</PresentationFormat>
  <Paragraphs>24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BLACK LIVES</vt:lpstr>
      <vt:lpstr>Calibri</vt:lpstr>
      <vt:lpstr>Calibri Light</vt:lpstr>
      <vt:lpstr>Kohinoor Devanagari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2021-09-06T02:15:48Z</dcterms:created>
  <dcterms:modified xsi:type="dcterms:W3CDTF">2021-09-06T02:17:23Z</dcterms:modified>
</cp:coreProperties>
</file>