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65"/>
    <p:restoredTop sz="95775"/>
  </p:normalViewPr>
  <p:slideViewPr>
    <p:cSldViewPr snapToGrid="0" snapToObjects="1">
      <p:cViewPr varScale="1">
        <p:scale>
          <a:sx n="56" d="100"/>
          <a:sy n="56" d="100"/>
        </p:scale>
        <p:origin x="152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233C-FDCB-034C-AED7-1257951E87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A741E-191F-CE4C-83D3-A489A5132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9F3FA-5557-1341-A852-39914CCAB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F31D8-90E6-244D-82DA-16E58112D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4D590-1FDC-2D47-8F0D-52765484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15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6D85D-079A-4449-BDB0-2171C7DF9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B1879-C36A-594D-95A6-9A9343C78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3A166-D72C-A542-8C41-F5D340E7F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FDA3F-4107-814E-8DB6-45B366E8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897D7-7850-3A4B-BC7F-BCF4F7427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3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8D21-0474-2246-97FB-DDC982F1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6F323-7D2A-9242-918E-457F114C2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313CE-68EC-774C-BBFE-AAB01739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84C2F-A18C-A444-ACF8-F1654DB40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DA192-767B-FF45-BAA1-86964B0E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8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B54DC-187E-1446-BAA3-3BC711F60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0DB63-E537-A743-826D-D57707575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8EDD5-2A25-2E46-A282-C06742844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8B014-05C7-A64B-94C0-2EF4C9DB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4E6D8-D677-664E-9080-EA7BF857A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929C5-591B-F448-A100-6FE6AC77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82021-F984-A048-B5EF-75ED708CE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3C7D5-8A17-4B4B-B25B-C4478F29B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12266-4E20-4743-A18C-C020B7799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60B43-6E40-5141-A786-639EADFBC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8FEBD-B9A2-F54C-9AE1-5AC0F631BE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843C9F-633C-FF4D-886A-1CDCAFBCA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8BB6C-1A2A-1E41-A34E-1584553F2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635143-45CE-D14A-821E-B079527C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1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F3B6-CD67-E748-A4A0-E1C2F9CB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76B0B9-313B-1944-9AC6-008DD7100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0E262-7D88-A947-8402-4AFC49CB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BE207-D04B-234A-8002-EF53AE35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9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0CDF2C-68DC-5344-904D-B66534CC6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A38946-1EC1-114E-A17B-AD8BFA6C0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F79DBF-996B-FB42-A3DF-F85A5C023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7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A7F28-F534-A348-A3F3-9A1E2A39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0B647-C0DC-1140-8DEA-DE4FD75C7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B4257-AB6A-7D40-826A-4D642ACA3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98EFF-C988-6149-905C-652FA589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97E5AE-94DD-A74B-9C49-7D2224CC9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AC97F-7232-4A41-BF2A-F391C37EB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9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3E01-CBC0-5440-845A-FE3A2085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99B7D9-9F50-C94A-A05E-FD0218DC7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62618-C2C9-EE4F-8917-4FC0F6B1E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010EC-7FA9-E64D-A26E-4A62A0B8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73916-7149-7947-9EBD-AD158F96A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BE2201-BA68-0149-B850-4735966E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5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52E54-906A-FF40-80B4-3B0590D9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98FAD-966C-B842-8742-1C6F14013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4800F-10C9-1A4D-A3D1-7803A7343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C08F3-B7C4-104E-B3E2-8D38B94E0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B0849-99EC-FF49-A5BF-5C613B653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30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D99819-126B-014E-B083-BF55EB2DD9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ED1C2-8238-BC4B-9022-9AB41FB7C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F4429-3A78-AA4F-8057-3D547C872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2F2E3-3A0D-9245-B13E-3BD52526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D702A-8937-8149-8526-121CFC03C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FE5B0-BCF2-C84F-9B34-CE7BBC45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C6844-9819-9A4D-A806-EA48223C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2D789-E42C-D444-9503-22E165173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378CB-D75B-6547-B3FE-443476F4F4AE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887DA-7648-1040-81F1-4C53C5260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97191-85EC-CE4B-BA07-B39EEB9F1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60261-803D-8848-B309-27632BFA0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61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AF9E68-465F-4945-9523-A578E757FC50}"/>
              </a:ext>
            </a:extLst>
          </p:cNvPr>
          <p:cNvSpPr/>
          <p:nvPr/>
        </p:nvSpPr>
        <p:spPr>
          <a:xfrm>
            <a:off x="-1134" y="0"/>
            <a:ext cx="12192568" cy="580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200" b="1" dirty="0" err="1"/>
              <a:t>Tapai</a:t>
            </a:r>
            <a:r>
              <a:rPr lang="en-US" sz="4200" b="1" dirty="0"/>
              <a:t> Mahima Ko </a:t>
            </a:r>
            <a:r>
              <a:rPr lang="en-US" sz="4200" b="1" dirty="0" err="1"/>
              <a:t>Yogya</a:t>
            </a:r>
            <a:r>
              <a:rPr lang="en-US" sz="4200" b="1" dirty="0"/>
              <a:t> Ra </a:t>
            </a:r>
            <a:r>
              <a:rPr lang="en-US" sz="4200" b="1" dirty="0" err="1"/>
              <a:t>Adarko</a:t>
            </a:r>
            <a:r>
              <a:rPr lang="en-US" sz="4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Istuti</a:t>
            </a:r>
            <a:r>
              <a:rPr lang="en-US" sz="4200" b="1" dirty="0"/>
              <a:t> Gardai </a:t>
            </a:r>
            <a:r>
              <a:rPr lang="en-US" sz="4200" b="1" dirty="0" err="1"/>
              <a:t>Haat</a:t>
            </a:r>
            <a:r>
              <a:rPr lang="en-US" sz="4200" b="1" dirty="0"/>
              <a:t> </a:t>
            </a:r>
            <a:r>
              <a:rPr lang="en-US" sz="4200" b="1" dirty="0" err="1"/>
              <a:t>Uchal</a:t>
            </a:r>
            <a:r>
              <a:rPr lang="en-US" sz="4200" b="1" dirty="0"/>
              <a:t> Chaw </a:t>
            </a:r>
            <a:r>
              <a:rPr lang="en-US" sz="4200" b="1" dirty="0" err="1"/>
              <a:t>Tapai</a:t>
            </a:r>
            <a:r>
              <a:rPr lang="en-US" sz="4200" b="1" dirty="0"/>
              <a:t> Ko Nau </a:t>
            </a:r>
            <a:r>
              <a:rPr lang="en-US" sz="4200" b="1" dirty="0" err="1"/>
              <a:t>Dhanyako</a:t>
            </a:r>
            <a:r>
              <a:rPr lang="en-US" sz="4200" b="1" dirty="0"/>
              <a:t> (2) </a:t>
            </a:r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Tapai</a:t>
            </a:r>
            <a:r>
              <a:rPr lang="en-US" sz="4200" b="1" dirty="0"/>
              <a:t> Mahan </a:t>
            </a:r>
            <a:r>
              <a:rPr lang="en-US" sz="4200" b="1" dirty="0" err="1"/>
              <a:t>Garnu</a:t>
            </a:r>
            <a:r>
              <a:rPr lang="en-US" sz="4200" b="1" dirty="0"/>
              <a:t> </a:t>
            </a:r>
            <a:r>
              <a:rPr lang="en-US" sz="4200" b="1" dirty="0" err="1"/>
              <a:t>Huncha</a:t>
            </a:r>
            <a:r>
              <a:rPr lang="en-US" sz="4200" b="1" dirty="0"/>
              <a:t> Kam Mahan </a:t>
            </a:r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Tapai</a:t>
            </a:r>
            <a:r>
              <a:rPr lang="en-US" sz="4200" b="1" dirty="0"/>
              <a:t> </a:t>
            </a:r>
            <a:r>
              <a:rPr lang="en-US" sz="4200" b="1" dirty="0" err="1"/>
              <a:t>Jastai</a:t>
            </a:r>
            <a:r>
              <a:rPr lang="en-US" sz="4200" b="1" dirty="0"/>
              <a:t> </a:t>
            </a:r>
            <a:r>
              <a:rPr lang="en-US" sz="4200" b="1" dirty="0" err="1"/>
              <a:t>Kohi</a:t>
            </a:r>
            <a:r>
              <a:rPr lang="en-US" sz="4200" b="1" dirty="0"/>
              <a:t> </a:t>
            </a:r>
            <a:r>
              <a:rPr lang="en-US" sz="4200" b="1" dirty="0" err="1"/>
              <a:t>Chaina</a:t>
            </a:r>
            <a:r>
              <a:rPr lang="en-US" sz="4200" b="1" dirty="0"/>
              <a:t>(2)</a:t>
            </a:r>
          </a:p>
          <a:p>
            <a:pPr algn="ctr">
              <a:lnSpc>
                <a:spcPct val="150000"/>
              </a:lnSpc>
            </a:pPr>
            <a:r>
              <a:rPr lang="en-US" sz="4200" b="1" dirty="0"/>
              <a:t> </a:t>
            </a:r>
            <a:r>
              <a:rPr lang="en-US" sz="4200" b="1" dirty="0" err="1"/>
              <a:t>Tapai</a:t>
            </a:r>
            <a:r>
              <a:rPr lang="en-US" sz="4200" b="1" dirty="0"/>
              <a:t> Mahan… </a:t>
            </a:r>
            <a:r>
              <a:rPr lang="en-US" sz="4200" b="1" dirty="0" err="1"/>
              <a:t>Tapai</a:t>
            </a:r>
            <a:r>
              <a:rPr lang="en-US" sz="4200" b="1" dirty="0"/>
              <a:t> </a:t>
            </a:r>
            <a:r>
              <a:rPr lang="en-US" sz="4200" b="1" dirty="0" err="1"/>
              <a:t>Jastai</a:t>
            </a:r>
            <a:r>
              <a:rPr lang="en-US" sz="4200" b="1" dirty="0"/>
              <a:t> </a:t>
            </a:r>
            <a:r>
              <a:rPr lang="en-US" sz="4200" b="1" dirty="0" err="1"/>
              <a:t>Kohi</a:t>
            </a:r>
            <a:r>
              <a:rPr lang="en-US" sz="4200" b="1" dirty="0"/>
              <a:t> </a:t>
            </a:r>
            <a:r>
              <a:rPr lang="en-US" sz="4200" b="1" dirty="0" err="1"/>
              <a:t>Chaina</a:t>
            </a:r>
            <a:r>
              <a:rPr lang="en-US" sz="4200" b="1" dirty="0"/>
              <a:t> …..</a:t>
            </a:r>
          </a:p>
        </p:txBody>
      </p:sp>
    </p:spTree>
    <p:extLst>
      <p:ext uri="{BB962C8B-B14F-4D97-AF65-F5344CB8AC3E}">
        <p14:creationId xmlns:p14="http://schemas.microsoft.com/office/powerpoint/2010/main" val="3943953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2021-09-06T03:16:06Z</dcterms:created>
  <dcterms:modified xsi:type="dcterms:W3CDTF">2021-09-06T03:16:57Z</dcterms:modified>
</cp:coreProperties>
</file>