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359" r:id="rId3"/>
    <p:sldId id="3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775"/>
  </p:normalViewPr>
  <p:slideViewPr>
    <p:cSldViewPr snapToGrid="0" snapToObjects="1">
      <p:cViewPr varScale="1">
        <p:scale>
          <a:sx n="64" d="100"/>
          <a:sy n="64" d="100"/>
        </p:scale>
        <p:origin x="184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ECDCE-ECAF-B54B-90BD-DA26768CF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1B7F2-72C1-504D-A417-478DC9C08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1CF17-4E1F-A140-BAF9-6A644C131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C66A5-B99E-BF4D-B1AD-78FEBB6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DFD17-9BDE-E945-B517-A54F73A52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45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028D7-51F6-2C47-BC96-14F5CB85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B670E-3185-154A-95E3-6C1073450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DF733-F5FC-7341-8995-047D202BC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1F4B2-7BF5-134A-84E2-92F90B192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69FD6-EB49-9146-A749-6385390F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8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8BF1-DCF6-DE49-9B73-96EFBBB88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E9417-99B2-0244-BADA-B6D2FE7C6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5A78D-7660-7E4F-8CC5-78CEFFA4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2187-F065-7F4C-BBDA-BE6B3417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9B27C-A98F-9D49-A374-F7A76167E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8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F69D-2B5E-DB40-AF5E-FD24D11A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8A986-410B-4B4C-AB4F-EB2F59027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089D2-35D5-3249-BBC8-0AC46A85B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88686-C308-644D-9F64-BC0B6A270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3423D4-2C6D-5A43-9CDB-F4009970B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EAA4A-E1FD-D844-9CC6-9AA454B0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6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12E0-07F1-0A4B-8B98-41357475D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FA1D3-1213-F345-B4E3-C470DC3C0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395D0-E735-6345-AF7B-CD39F6EBB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84F6D2-75DD-9740-8CC4-EFDC95EAB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89DC0-D7F3-2A47-9090-6B36D2530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7F7DC6-0B53-0E41-AE10-6459E0537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0DFE72-7CDB-3843-AB64-9DF571E5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71CF4-A5EC-2F45-BB3C-7F42FB1F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4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7E8F3-89DC-454E-9DC3-693B922F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69C74-E937-E243-851A-747EFE01C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55112-D063-DD43-9AD6-00E13860D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FCE58-5CB8-C644-9991-CEA70B567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4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6C0F3-6247-FA45-BC61-2A3A8EAA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D9A4F7-B68D-2A41-B5A5-9BAD8FF8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FCA8D-0170-F048-AD74-33137B19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3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4CA18-495F-1E44-B229-28F01D03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998C6-9F64-674C-B1F1-73CC0C1F8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33D1F-9730-E64F-AD48-B674E4D44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A8D6F-1FC4-D343-A844-DB2A08575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6AED1-901A-8042-86AB-45EBF0A2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2B538-5F49-C241-BF61-D872FA10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4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48B87-C1E3-1347-8933-5E7947C79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A515D-E861-0F4C-AF45-1FA79B429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9C9AA-C284-8549-9066-E538B979F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3C71D-6B64-FF4F-8BB4-385F5E44B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95DE6-BD42-2143-98F1-6512A1339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40AEA-062D-8746-8290-9D811B71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3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241F-D27E-5342-9D1D-53194B93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1233D-EBAF-0D42-B742-2CCD5DC44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958C0-EEAD-FA49-BD30-A5D31B0AD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D20CB-AF7D-5D4D-9102-6F88DFE0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06D2C-58E2-784B-9B2B-9080CAE9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4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C27303-9BCD-2840-9E7F-C3C75E355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D16A8-774D-4C48-83F5-A142977C0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FB78D-2EE9-864C-AA3E-A3053C880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33AB6-442F-9746-82B3-0FADE36E9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24F81-9445-3049-94E8-F15682A6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0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696950-876C-A640-8B08-53DCD444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DA768-F0E2-0346-A776-09459BC5C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DE352-F0E5-C141-AC32-C62B11BDF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6A5F-2076-7340-BD79-4EB581FCF3D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F3081-FC59-894B-A5D6-6270F4A91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7E1D6-30B8-8745-977D-4B7D9F210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D12C-E365-D442-BED4-ADFD4A5CA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2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534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 </a:t>
            </a:r>
            <a:r>
              <a:rPr lang="ne-NP" sz="3300" b="1" dirty="0">
                <a:solidFill>
                  <a:schemeClr val="bg1"/>
                </a:solidFill>
              </a:rPr>
              <a:t>तपाईं संगै हिड्दै जनेछु म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बिसाउने छ तपाई संगैनै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 (</a:t>
            </a:r>
            <a:r>
              <a:rPr lang="en-US" sz="3300" b="1" dirty="0" err="1">
                <a:solidFill>
                  <a:schemeClr val="bg1"/>
                </a:solidFill>
              </a:rPr>
              <a:t>Tapai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Sangai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Hidai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Janechu</a:t>
            </a:r>
            <a:r>
              <a:rPr lang="en-US" sz="3300" b="1" dirty="0">
                <a:solidFill>
                  <a:schemeClr val="bg1"/>
                </a:solidFill>
              </a:rPr>
              <a:t> Ma, </a:t>
            </a:r>
            <a:r>
              <a:rPr lang="en-US" sz="3300" b="1" dirty="0" err="1">
                <a:solidFill>
                  <a:schemeClr val="bg1"/>
                </a:solidFill>
              </a:rPr>
              <a:t>Bishaunechu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Tapai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Sangainai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भिड देखी टाडा भेटन तपाइलाई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पाल एउटा प्रेमको बनाउदै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Bid </a:t>
            </a:r>
            <a:r>
              <a:rPr lang="en-US" sz="3300" b="1" dirty="0" err="1">
                <a:solidFill>
                  <a:schemeClr val="bg1"/>
                </a:solidFill>
              </a:rPr>
              <a:t>Dheki</a:t>
            </a:r>
            <a:r>
              <a:rPr lang="en-US" sz="3300" b="1" dirty="0">
                <a:solidFill>
                  <a:schemeClr val="bg1"/>
                </a:solidFill>
              </a:rPr>
              <a:t> Tada </a:t>
            </a:r>
            <a:r>
              <a:rPr lang="en-US" sz="3300" b="1" dirty="0" err="1">
                <a:solidFill>
                  <a:schemeClr val="bg1"/>
                </a:solidFill>
              </a:rPr>
              <a:t>Vetna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Tapailai</a:t>
            </a:r>
            <a:r>
              <a:rPr lang="en-US" sz="3300" b="1" dirty="0">
                <a:solidFill>
                  <a:schemeClr val="bg1"/>
                </a:solidFill>
              </a:rPr>
              <a:t>, Pal </a:t>
            </a:r>
            <a:r>
              <a:rPr lang="en-US" sz="3300" b="1" dirty="0" err="1">
                <a:solidFill>
                  <a:schemeClr val="bg1"/>
                </a:solidFill>
              </a:rPr>
              <a:t>Euta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Premko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Banaudai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तपाईं संगै हिड्दै जनेछु म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बिसाउने छ तपाई संगैनै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Tapai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Sangai</a:t>
            </a:r>
            <a:r>
              <a:rPr lang="en-US" sz="3300" b="1" dirty="0">
                <a:solidFill>
                  <a:schemeClr val="bg1"/>
                </a:solidFill>
              </a:rPr>
              <a:t>.................</a:t>
            </a:r>
            <a:r>
              <a:rPr lang="en-US" sz="3300" b="1" dirty="0" err="1">
                <a:solidFill>
                  <a:schemeClr val="bg1"/>
                </a:solidFill>
              </a:rPr>
              <a:t>Sangainai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33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15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74422"/>
            <a:ext cx="12191435" cy="625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जबसम्म यो मुटु धड्कन्छ जबसम्म यो सास रोकिन्दैन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en-US" sz="3000" b="1" dirty="0" err="1">
                <a:solidFill>
                  <a:schemeClr val="bg1"/>
                </a:solidFill>
              </a:rPr>
              <a:t>Jaba</a:t>
            </a:r>
            <a:r>
              <a:rPr lang="en-US" sz="3000" b="1" dirty="0">
                <a:solidFill>
                  <a:schemeClr val="bg1"/>
                </a:solidFill>
              </a:rPr>
              <a:t> Samma </a:t>
            </a:r>
            <a:r>
              <a:rPr lang="en-US" sz="3000" b="1" dirty="0" err="1">
                <a:solidFill>
                  <a:schemeClr val="bg1"/>
                </a:solidFill>
              </a:rPr>
              <a:t>Yo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Mutu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Dhadkancha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Jaba</a:t>
            </a:r>
            <a:r>
              <a:rPr lang="en-US" sz="3000" b="1" dirty="0">
                <a:solidFill>
                  <a:schemeClr val="bg1"/>
                </a:solidFill>
              </a:rPr>
              <a:t> Samma </a:t>
            </a:r>
            <a:r>
              <a:rPr lang="en-US" sz="3000" b="1" dirty="0" err="1">
                <a:solidFill>
                  <a:schemeClr val="bg1"/>
                </a:solidFill>
              </a:rPr>
              <a:t>Yo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Sahas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Rokindaina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अनि झारी बसार्उने बादल फेरी कहिले फकेर् र आउदैन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Ani </a:t>
            </a:r>
            <a:r>
              <a:rPr lang="en-US" sz="3000" b="1" dirty="0" err="1">
                <a:solidFill>
                  <a:schemeClr val="bg1"/>
                </a:solidFill>
              </a:rPr>
              <a:t>Jhari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Barsaunai</a:t>
            </a:r>
            <a:r>
              <a:rPr lang="en-US" sz="3000" b="1" dirty="0">
                <a:solidFill>
                  <a:schemeClr val="bg1"/>
                </a:solidFill>
              </a:rPr>
              <a:t> Badal, </a:t>
            </a:r>
            <a:r>
              <a:rPr lang="en-US" sz="3000" b="1" dirty="0" err="1">
                <a:solidFill>
                  <a:schemeClr val="bg1"/>
                </a:solidFill>
              </a:rPr>
              <a:t>Feri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Kahile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Farkaira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Ahaudaina</a:t>
            </a:r>
            <a:r>
              <a:rPr lang="en-US" sz="30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ज्योती रहुन्जेल यि आँखाहरुमा जबसम्म चाँदिको तार चुडिदैन्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Ra Jyoti </a:t>
            </a:r>
            <a:r>
              <a:rPr lang="en-US" sz="3000" b="1" dirty="0" err="1">
                <a:solidFill>
                  <a:schemeClr val="bg1"/>
                </a:solidFill>
              </a:rPr>
              <a:t>Rahunjail</a:t>
            </a:r>
            <a:r>
              <a:rPr lang="en-US" sz="3000" b="1" dirty="0">
                <a:solidFill>
                  <a:schemeClr val="bg1"/>
                </a:solidFill>
              </a:rPr>
              <a:t> Ye </a:t>
            </a:r>
            <a:r>
              <a:rPr lang="en-US" sz="3000" b="1" dirty="0" err="1">
                <a:solidFill>
                  <a:schemeClr val="bg1"/>
                </a:solidFill>
              </a:rPr>
              <a:t>Ahkahaharu</a:t>
            </a:r>
            <a:r>
              <a:rPr lang="en-US" sz="3000" b="1" dirty="0">
                <a:solidFill>
                  <a:schemeClr val="bg1"/>
                </a:solidFill>
              </a:rPr>
              <a:t> Ma, </a:t>
            </a:r>
            <a:r>
              <a:rPr lang="en-US" sz="3000" b="1" dirty="0" err="1">
                <a:solidFill>
                  <a:schemeClr val="bg1"/>
                </a:solidFill>
              </a:rPr>
              <a:t>Jaba</a:t>
            </a:r>
            <a:r>
              <a:rPr lang="en-US" sz="3000" b="1" dirty="0">
                <a:solidFill>
                  <a:schemeClr val="bg1"/>
                </a:solidFill>
              </a:rPr>
              <a:t> Samma </a:t>
            </a:r>
            <a:r>
              <a:rPr lang="en-US" sz="3000" b="1" dirty="0" err="1">
                <a:solidFill>
                  <a:schemeClr val="bg1"/>
                </a:solidFill>
              </a:rPr>
              <a:t>Chadiko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Taar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Chudaina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उम्म हु होहोहोहो हुं हुहु हुहु हुहु होहोहोहो हु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Hmm Hmm Hmm........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27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74422"/>
            <a:ext cx="12191435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माटोले बिनएको भाँडो तपाईं आघी नफुटे सम्म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</a:t>
            </a:r>
            <a:r>
              <a:rPr lang="en-US" sz="3200" b="1" dirty="0" err="1">
                <a:solidFill>
                  <a:schemeClr val="bg1"/>
                </a:solidFill>
              </a:rPr>
              <a:t>Matoley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Banaiyeko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Bhado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Tapai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Aghi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Nafutae</a:t>
            </a:r>
            <a:r>
              <a:rPr lang="en-US" sz="3200" b="1" dirty="0">
                <a:solidFill>
                  <a:schemeClr val="bg1"/>
                </a:solidFill>
              </a:rPr>
              <a:t> Samma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येशु तपाइको त्यो महिमाले यो जिवनलाई नभरे सम्म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Tapiko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Tyo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Mahimaley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Yo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Jiwanlai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Navare</a:t>
            </a:r>
            <a:r>
              <a:rPr lang="en-US" sz="3200" b="1" dirty="0">
                <a:solidFill>
                  <a:schemeClr val="bg1"/>
                </a:solidFill>
              </a:rPr>
              <a:t> Samma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मृत्युलाई जित्ने त्यो प्रेमको शक्ति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अनन्तमा हाम्रो गबाइ बिनन्दैन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Ra </a:t>
            </a:r>
            <a:r>
              <a:rPr lang="en-US" sz="3200" b="1" dirty="0" err="1">
                <a:solidFill>
                  <a:schemeClr val="bg1"/>
                </a:solidFill>
              </a:rPr>
              <a:t>Mirtulai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Jitnai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Tyo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Premako</a:t>
            </a:r>
            <a:r>
              <a:rPr lang="en-US" sz="3200" b="1" dirty="0">
                <a:solidFill>
                  <a:schemeClr val="bg1"/>
                </a:solidFill>
              </a:rPr>
              <a:t> Shakti, </a:t>
            </a:r>
            <a:r>
              <a:rPr lang="en-US" sz="3200" b="1" dirty="0" err="1">
                <a:solidFill>
                  <a:schemeClr val="bg1"/>
                </a:solidFill>
              </a:rPr>
              <a:t>Aanatama</a:t>
            </a:r>
            <a:r>
              <a:rPr lang="en-US" sz="3200" b="1" dirty="0">
                <a:solidFill>
                  <a:schemeClr val="bg1"/>
                </a:solidFill>
              </a:rPr>
              <a:t> Hamro </a:t>
            </a:r>
            <a:r>
              <a:rPr lang="en-US" sz="3200" b="1" dirty="0" err="1">
                <a:solidFill>
                  <a:schemeClr val="bg1"/>
                </a:solidFill>
              </a:rPr>
              <a:t>Ghabhahi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Banindaina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उम्म हु होहोहोहो हुं हुहु हुहु हुहु होहोहोहो हु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Hmm Hmm Hmm..........</a:t>
            </a:r>
          </a:p>
        </p:txBody>
      </p:sp>
    </p:spTree>
    <p:extLst>
      <p:ext uri="{BB962C8B-B14F-4D97-AF65-F5344CB8AC3E}">
        <p14:creationId xmlns:p14="http://schemas.microsoft.com/office/powerpoint/2010/main" val="292191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200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2021-09-02T01:53:10Z</dcterms:created>
  <dcterms:modified xsi:type="dcterms:W3CDTF">2021-11-08T19:27:11Z</dcterms:modified>
</cp:coreProperties>
</file>