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1" r:id="rId2"/>
    <p:sldId id="412" r:id="rId3"/>
    <p:sldId id="39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464"/>
    <p:restoredTop sz="95775"/>
  </p:normalViewPr>
  <p:slideViewPr>
    <p:cSldViewPr snapToGrid="0" snapToObjects="1">
      <p:cViewPr varScale="1">
        <p:scale>
          <a:sx n="44" d="100"/>
          <a:sy n="44" d="100"/>
        </p:scale>
        <p:origin x="216" y="1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A8E0E-9F25-EA4C-86D1-A313949AC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59389-443A-544B-9E67-9C2AB0A15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FC1B1-021C-B04F-A369-925C9A919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FEB4C-2C47-104B-8ABD-692A402F1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DB976-01FF-814E-B64F-835E0C64F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19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2A4ED-65A4-6143-AB17-84327DA24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D0234-BE4B-9A47-8B0B-1045977BC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5BB3C-DBA1-1542-8E3F-506D00A2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28C60-9A86-A049-AC1E-7BCFEC94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FAF90-6D96-224C-9B67-F7A935120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3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02C40-F246-3547-A30D-5837ABC1C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3BAD1-7E50-F74A-AC89-38BFE1D8D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48FE4-20F5-1942-8AEC-4C95FAA4A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CDF46-6640-5A46-B72B-62BF3444B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C7ED5-AB66-2A45-80A5-23A23DBAA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E1C4-1647-DB40-9611-B629E5F2E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D50AA-A281-984C-B8D1-0A862C8515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143601-197F-D84F-B20A-98AEECA33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72065A-7DA6-404C-B0CC-780B7BB0B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81E54-1FC6-0642-A6E8-B9C00567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8EE7BB-D689-7F40-8CA1-ACC77D5CA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68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16DC3-ABF9-6B47-803F-B20DDD54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275C1-C814-3441-8FE8-65C86195D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2738DE-4FD9-2944-8AF7-21075D43E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6154B3-2F69-5C4C-A843-069BBA36C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E023A-7154-A549-BC54-10B6D4D88A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EECF13-079C-924E-8094-E03016F1E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8E2D10-BDCE-8F4C-A5B4-F1B3E5893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2008C0-4B0E-A247-84BB-B0B80CB2E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08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6FCC2-AEBE-8949-9B13-E92405642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50854-82E9-D047-81CD-C19612E9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4B7487-78A7-664E-B350-3BE486E8B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F08703-C02E-4D46-91EA-63B1B8AFE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84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E3C74A-E0AD-8646-935E-EF4BB331B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701CB0-A2BA-574D-AA95-4CC5993D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5EF49-5433-3F4D-84F3-A873A720C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81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68207-06DA-8A4E-A9E2-E15ACC4AB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9CF2A-533C-1D4E-B3F5-4AB0B9B85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CCC8C-D053-6E49-85E1-48E2AE9848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111BB0-54FB-3C45-B1DA-1D640265A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52CFA-32D6-DE48-8A66-425BEF482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A73AF-6C96-164F-8BC5-E6950DD96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0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FB6AF-ACD0-3044-9F6C-10EDA749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54037-9286-1F41-B0C6-52901FB0D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6BCB7-DBFB-A749-9076-49073007C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6C8E1-6254-5E49-BCC6-C9ED50892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3DFC2-5470-8E44-AD7F-E4213D3B2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91519E-4D03-CE47-BA00-E01CDB65A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2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12E70-07E8-5E4D-ADE8-0E007A122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643C6-55C5-C44C-8F5A-580E55B79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71B42-26CF-9B41-96CC-6D3E24983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25C8C-9B07-534F-93D5-3D42C06A1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E73E4-1C1E-5E42-A19C-FEEEE342B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54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1A0ED4-63A6-1A46-B8CC-C9CDA67F34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7603C-BD27-854F-B9C6-BF96DE91E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BBC4B-70EC-8743-9CCA-50774696A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0F7DE-EB89-9445-A6ED-017A207C8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061C4-9BE1-BF4B-9C9C-2854FFECA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3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56A844-F8C4-1148-8A72-760D04C03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0DF6E-7C21-BE43-89F3-1DCC9A995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ED793-E714-6C43-9831-9CFF5950EC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0C25D-28B7-4B48-9779-558FED3C52F4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21207-1363-3C46-BD45-D9208447C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532F8-52F4-0840-BA62-0DA31F184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0E95B-3232-5B42-A048-43F6DE1D0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6173"/>
            <a:ext cx="12191435" cy="6945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 ( </a:t>
            </a:r>
            <a:r>
              <a:rPr lang="ne-NP" sz="3000" b="1" dirty="0"/>
              <a:t>तेरे नाम के लिए जीए हम</a:t>
            </a:r>
            <a:r>
              <a:rPr lang="en-US" sz="3000" b="1" dirty="0"/>
              <a:t> )4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Tere</a:t>
            </a:r>
            <a:r>
              <a:rPr lang="en-US" sz="3000" b="1" dirty="0"/>
              <a:t> Naam </a:t>
            </a:r>
            <a:r>
              <a:rPr lang="en-US" sz="3000" b="1" dirty="0" err="1"/>
              <a:t>Ke</a:t>
            </a:r>
            <a:r>
              <a:rPr lang="en-US" sz="3000" b="1" dirty="0"/>
              <a:t> </a:t>
            </a:r>
            <a:r>
              <a:rPr lang="en-US" sz="3000" b="1" dirty="0" err="1"/>
              <a:t>Liye</a:t>
            </a:r>
            <a:r>
              <a:rPr lang="en-US" sz="3000" b="1" dirty="0"/>
              <a:t> </a:t>
            </a:r>
            <a:r>
              <a:rPr lang="en-US" sz="3000" b="1" dirty="0" err="1"/>
              <a:t>Jiye</a:t>
            </a:r>
            <a:r>
              <a:rPr lang="en-US" sz="3000" b="1" dirty="0"/>
              <a:t> Hum….)4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तू बढ़े</a:t>
            </a:r>
            <a:r>
              <a:rPr lang="en-US" sz="3000" b="1" dirty="0"/>
              <a:t>, </a:t>
            </a:r>
            <a:r>
              <a:rPr lang="ne-NP" sz="3000" b="1" dirty="0"/>
              <a:t>मैं घटुँ</a:t>
            </a:r>
            <a:r>
              <a:rPr lang="en-US" sz="3000" b="1" dirty="0"/>
              <a:t>, </a:t>
            </a:r>
            <a:r>
              <a:rPr lang="ne-NP" sz="3000" b="1" dirty="0"/>
              <a:t>मेरे जीवन से महिमा तुझे मिले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Tu Bade Mein </a:t>
            </a:r>
            <a:r>
              <a:rPr lang="en-US" sz="3000" b="1" dirty="0" err="1"/>
              <a:t>Ghatun</a:t>
            </a:r>
            <a:r>
              <a:rPr lang="en-US" sz="3000" b="1" dirty="0"/>
              <a:t> Mere </a:t>
            </a:r>
            <a:r>
              <a:rPr lang="en-US" sz="3000" b="1" dirty="0" err="1"/>
              <a:t>Jivanse</a:t>
            </a:r>
            <a:r>
              <a:rPr lang="en-US" sz="3000" b="1" dirty="0"/>
              <a:t> Mahima </a:t>
            </a:r>
            <a:r>
              <a:rPr lang="en-US" sz="3000" b="1" dirty="0" err="1"/>
              <a:t>Tujhe</a:t>
            </a:r>
            <a:r>
              <a:rPr lang="en-US" sz="3000" b="1" dirty="0"/>
              <a:t> Mile.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 ( </a:t>
            </a:r>
            <a:r>
              <a:rPr lang="ne-NP" sz="3000" b="1" dirty="0"/>
              <a:t>स्तुतियों के बीच में विराजमान प्रभु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Istutiyoke</a:t>
            </a:r>
            <a:r>
              <a:rPr lang="en-US" sz="3000" b="1" dirty="0"/>
              <a:t> </a:t>
            </a:r>
            <a:r>
              <a:rPr lang="en-US" sz="3000" b="1" dirty="0" err="1"/>
              <a:t>Bichame</a:t>
            </a:r>
            <a:r>
              <a:rPr lang="en-US" sz="3000" b="1" dirty="0"/>
              <a:t> </a:t>
            </a:r>
            <a:r>
              <a:rPr lang="en-US" sz="3000" b="1" dirty="0" err="1"/>
              <a:t>Virajman</a:t>
            </a:r>
            <a:r>
              <a:rPr lang="en-US" sz="3000" b="1" dirty="0"/>
              <a:t> Prabhu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 </a:t>
            </a:r>
            <a:r>
              <a:rPr lang="ne-NP" sz="3000" b="1" dirty="0"/>
              <a:t>तू बढ़े और मैं घटुँ</a:t>
            </a:r>
            <a:r>
              <a:rPr lang="en-US" sz="3000" b="1" dirty="0"/>
              <a:t> )2  Tu Bade Mein </a:t>
            </a:r>
            <a:r>
              <a:rPr lang="en-US" sz="3000" b="1" dirty="0" err="1"/>
              <a:t>Ghatun</a:t>
            </a:r>
            <a:r>
              <a:rPr lang="en-US" sz="3000" b="1" dirty="0"/>
              <a:t> ) 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तू बढ़े</a:t>
            </a:r>
            <a:r>
              <a:rPr lang="en-US" sz="3000" b="1" dirty="0"/>
              <a:t>, </a:t>
            </a:r>
            <a:r>
              <a:rPr lang="ne-NP" sz="3000" b="1" dirty="0"/>
              <a:t>मैं घटुँ</a:t>
            </a:r>
            <a:r>
              <a:rPr lang="en-US" sz="3000" b="1" dirty="0"/>
              <a:t>, </a:t>
            </a:r>
            <a:r>
              <a:rPr lang="ne-NP" sz="3000" b="1" dirty="0"/>
              <a:t>मेरे जीवन से महिमा तुझे मिले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Tu Bade Mein </a:t>
            </a:r>
            <a:r>
              <a:rPr lang="en-US" sz="3000" b="1" dirty="0" err="1"/>
              <a:t>Ghatun</a:t>
            </a:r>
            <a:r>
              <a:rPr lang="en-US" sz="3000" b="1" dirty="0"/>
              <a:t> Mere </a:t>
            </a:r>
            <a:r>
              <a:rPr lang="en-US" sz="3000" b="1" dirty="0" err="1"/>
              <a:t>Jivanse</a:t>
            </a:r>
            <a:r>
              <a:rPr lang="en-US" sz="3000" b="1" dirty="0"/>
              <a:t> Mahima </a:t>
            </a:r>
            <a:r>
              <a:rPr lang="en-US" sz="3000" b="1" dirty="0" err="1"/>
              <a:t>Tujhe</a:t>
            </a:r>
            <a:r>
              <a:rPr lang="en-US" sz="3000" b="1" dirty="0"/>
              <a:t> Mile.</a:t>
            </a:r>
          </a:p>
          <a:p>
            <a:pPr algn="ctr">
              <a:lnSpc>
                <a:spcPct val="150000"/>
              </a:lnSpc>
            </a:pP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57291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-200304"/>
            <a:ext cx="12191435" cy="829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येशु नाम में है </a:t>
            </a:r>
            <a:r>
              <a:rPr lang="en-US" sz="4000" b="1" dirty="0"/>
              <a:t>– </a:t>
            </a:r>
            <a:r>
              <a:rPr lang="ne-NP" sz="4000" b="1" dirty="0"/>
              <a:t>चंदाई</a:t>
            </a:r>
            <a:r>
              <a:rPr lang="en-US" sz="4000" b="1" dirty="0"/>
              <a:t>, </a:t>
            </a:r>
            <a:r>
              <a:rPr lang="ne-NP" sz="4000" b="1" dirty="0"/>
              <a:t>येशु नाम में है </a:t>
            </a:r>
            <a:r>
              <a:rPr lang="en-US" sz="4000" b="1" dirty="0"/>
              <a:t>– </a:t>
            </a:r>
            <a:r>
              <a:rPr lang="ne-NP" sz="4000" b="1" dirty="0"/>
              <a:t>रिहाई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Yeshu</a:t>
            </a:r>
            <a:r>
              <a:rPr lang="en-US" sz="4000" b="1" dirty="0"/>
              <a:t> Naam Mein Hai </a:t>
            </a:r>
            <a:r>
              <a:rPr lang="en-US" sz="4000" b="1" dirty="0" err="1"/>
              <a:t>Changai</a:t>
            </a:r>
            <a:r>
              <a:rPr lang="en-US" sz="4000" b="1" dirty="0"/>
              <a:t>, </a:t>
            </a:r>
            <a:r>
              <a:rPr lang="en-US" sz="4000" b="1" dirty="0" err="1"/>
              <a:t>Yeshu</a:t>
            </a:r>
            <a:r>
              <a:rPr lang="en-US" sz="4000" b="1" dirty="0"/>
              <a:t> Naam Mein Hai </a:t>
            </a:r>
            <a:r>
              <a:rPr lang="en-US" sz="4000" b="1" dirty="0" err="1"/>
              <a:t>Rihai</a:t>
            </a:r>
            <a:r>
              <a:rPr lang="en-US" sz="4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येशु नाम में है </a:t>
            </a:r>
            <a:r>
              <a:rPr lang="en-US" sz="4000" b="1" dirty="0"/>
              <a:t>– </a:t>
            </a:r>
            <a:r>
              <a:rPr lang="ne-NP" sz="4000" b="1" dirty="0"/>
              <a:t>सच्चाई</a:t>
            </a:r>
            <a:r>
              <a:rPr lang="en-US" sz="4000" b="1" dirty="0"/>
              <a:t>, </a:t>
            </a:r>
            <a:r>
              <a:rPr lang="ne-NP" sz="4000" b="1" dirty="0"/>
              <a:t>येशु नाम में है </a:t>
            </a:r>
            <a:r>
              <a:rPr lang="en-US" sz="4000" b="1" dirty="0"/>
              <a:t>– </a:t>
            </a:r>
            <a:r>
              <a:rPr lang="ne-NP" sz="4000" b="1" dirty="0"/>
              <a:t>भलाई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Yeshu</a:t>
            </a:r>
            <a:r>
              <a:rPr lang="en-US" sz="4000" b="1" dirty="0"/>
              <a:t> Naam Mein Hai </a:t>
            </a:r>
            <a:r>
              <a:rPr lang="en-US" sz="4000" b="1" dirty="0" err="1"/>
              <a:t>Sachai</a:t>
            </a:r>
            <a:r>
              <a:rPr lang="en-US" sz="4000" b="1" dirty="0"/>
              <a:t>, </a:t>
            </a:r>
            <a:r>
              <a:rPr lang="en-US" sz="4000" b="1" dirty="0" err="1"/>
              <a:t>Yeshu</a:t>
            </a:r>
            <a:r>
              <a:rPr lang="en-US" sz="4000" b="1" dirty="0"/>
              <a:t> Naam Mein Hai </a:t>
            </a:r>
            <a:r>
              <a:rPr lang="en-US" sz="4000" b="1" dirty="0" err="1"/>
              <a:t>Bhalai</a:t>
            </a:r>
            <a:r>
              <a:rPr lang="en-US" sz="4000" b="1" dirty="0"/>
              <a:t>…2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तू बढ़े</a:t>
            </a:r>
            <a:r>
              <a:rPr lang="en-US" sz="4000" b="1" dirty="0"/>
              <a:t>, </a:t>
            </a:r>
            <a:r>
              <a:rPr lang="ne-NP" sz="4000" b="1" dirty="0"/>
              <a:t>मैं घटुँ</a:t>
            </a:r>
            <a:r>
              <a:rPr lang="en-US" sz="4000" b="1" dirty="0"/>
              <a:t>, </a:t>
            </a:r>
            <a:r>
              <a:rPr lang="ne-NP" sz="4000" b="1" dirty="0"/>
              <a:t>मेरे जीवन से महिमा तुझे मिले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Tu bade….2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99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27A24A-C1AC-A24C-9767-5796ABC10949}"/>
              </a:ext>
            </a:extLst>
          </p:cNvPr>
          <p:cNvSpPr txBox="1"/>
          <p:nvPr/>
        </p:nvSpPr>
        <p:spPr>
          <a:xfrm>
            <a:off x="179727" y="56871"/>
            <a:ext cx="11830929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Bridge: ( </a:t>
            </a:r>
            <a:r>
              <a:rPr lang="ne-NP" sz="4000" b="1" dirty="0"/>
              <a:t>तू मेरा है</a:t>
            </a:r>
            <a:r>
              <a:rPr lang="en-US" sz="4000" b="1" dirty="0"/>
              <a:t>, </a:t>
            </a:r>
            <a:r>
              <a:rPr lang="ne-NP" sz="4000" b="1" dirty="0"/>
              <a:t>मैं तेरा हूँ</a:t>
            </a:r>
            <a:r>
              <a:rPr lang="en-US" sz="4000" b="1" dirty="0"/>
              <a:t> )4 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Tu </a:t>
            </a:r>
            <a:r>
              <a:rPr lang="en-US" sz="4000" b="1" dirty="0" err="1"/>
              <a:t>Mera</a:t>
            </a:r>
            <a:r>
              <a:rPr lang="en-US" sz="4000" b="1" dirty="0"/>
              <a:t> Hai Mein Tera Hue …3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है खुदा</a:t>
            </a:r>
            <a:r>
              <a:rPr lang="en-US" sz="4000" b="1" dirty="0"/>
              <a:t>, </a:t>
            </a:r>
            <a:r>
              <a:rPr lang="ne-NP" sz="4000" b="1" dirty="0"/>
              <a:t>मेरे खुदा</a:t>
            </a:r>
            <a:r>
              <a:rPr lang="en-US" sz="4000" b="1" dirty="0"/>
              <a:t>, </a:t>
            </a:r>
            <a:r>
              <a:rPr lang="ne-NP" sz="4000" b="1" dirty="0"/>
              <a:t>मेरा जीवन तेरा खुदा</a:t>
            </a:r>
            <a:r>
              <a:rPr lang="en-US" sz="4000" b="1" dirty="0"/>
              <a:t> )4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Aye </a:t>
            </a:r>
            <a:r>
              <a:rPr lang="en-US" sz="4000" b="1" dirty="0" err="1"/>
              <a:t>Khuda</a:t>
            </a:r>
            <a:r>
              <a:rPr lang="en-US" sz="4000" b="1" dirty="0"/>
              <a:t> Mere </a:t>
            </a:r>
            <a:r>
              <a:rPr lang="en-US" sz="4000" b="1" dirty="0" err="1"/>
              <a:t>Khuda</a:t>
            </a:r>
            <a:r>
              <a:rPr lang="en-US" sz="4000" b="1" dirty="0"/>
              <a:t>, </a:t>
            </a:r>
            <a:r>
              <a:rPr lang="en-US" sz="4000" b="1" dirty="0" err="1"/>
              <a:t>Mera</a:t>
            </a:r>
            <a:r>
              <a:rPr lang="en-US" sz="4000" b="1" dirty="0"/>
              <a:t> </a:t>
            </a:r>
            <a:r>
              <a:rPr lang="en-US" sz="4000" b="1" dirty="0" err="1"/>
              <a:t>Jivan</a:t>
            </a:r>
            <a:r>
              <a:rPr lang="en-US" sz="4000" b="1" dirty="0"/>
              <a:t> Tera </a:t>
            </a:r>
            <a:r>
              <a:rPr lang="en-US" sz="4000" b="1" dirty="0" err="1"/>
              <a:t>Khuda</a:t>
            </a:r>
            <a:r>
              <a:rPr lang="en-US" sz="4000" b="1" dirty="0"/>
              <a:t>….4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तू बढ़े</a:t>
            </a:r>
            <a:r>
              <a:rPr lang="en-US" sz="4000" b="1" dirty="0"/>
              <a:t>, </a:t>
            </a:r>
            <a:r>
              <a:rPr lang="ne-NP" sz="4000" b="1" dirty="0"/>
              <a:t>मैं घटुँ</a:t>
            </a:r>
            <a:r>
              <a:rPr lang="en-US" sz="4000" b="1" dirty="0"/>
              <a:t>, </a:t>
            </a:r>
            <a:r>
              <a:rPr lang="ne-NP" sz="4000" b="1" dirty="0"/>
              <a:t>मेरे जीवन से महिमा तुझे मिले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Tu bade….2</a:t>
            </a:r>
          </a:p>
          <a:p>
            <a:pPr algn="ctr">
              <a:lnSpc>
                <a:spcPct val="150000"/>
              </a:lnSpc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43113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Macintosh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2021-09-06T02:29:04Z</dcterms:created>
  <dcterms:modified xsi:type="dcterms:W3CDTF">2021-09-06T02:29:44Z</dcterms:modified>
</cp:coreProperties>
</file>