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76" r:id="rId2"/>
    <p:sldId id="47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754"/>
    <p:restoredTop sz="95775"/>
  </p:normalViewPr>
  <p:slideViewPr>
    <p:cSldViewPr snapToGrid="0" snapToObjects="1">
      <p:cViewPr varScale="1">
        <p:scale>
          <a:sx n="49" d="100"/>
          <a:sy n="49" d="100"/>
        </p:scale>
        <p:origin x="200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B788E-4EB5-954F-A4A3-9DDBA7998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9B7E48-755F-2D4C-964A-541F54F429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89DB1-D3BD-0A4E-A436-6F0634E4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20352-473E-504D-A8A2-E2499021F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4B82F-421C-CC49-9FC7-B576CC2DC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93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96580-6C18-5B46-8C3A-0B3C611B9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B0096-A119-3846-A455-22B4C93FE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DB55BA-AEF1-D443-AAF8-9842E7631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01A74-C6F8-C841-8E6D-13BF92D69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2C04F-84BC-7041-83B0-60B816A2E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1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172E4-091A-284F-877E-B9E4C79D0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CA3E7-159C-3745-BF02-BA9A554F2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F0993D-CDED-754C-99C7-6BE7142E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7EE7F-5EAD-D543-BDDA-F707F33E8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7B6EAE-196C-3E48-91D0-91D5658B9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68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4856-04B5-2D41-A342-541FE1D4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3E719-1C5F-884E-9E8B-40C3758A93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20B2D6-B87F-8F4A-9C8C-74B2C5F5D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B2FF46-3569-A748-A71E-F0DD5D83D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CA7F6-8FB5-9A4B-A786-D72D5B143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C29AE-DA0E-A343-B0BD-48184DD55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5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68F3-8A2D-B843-83DE-62F1E2E75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406AC-8C82-CF4E-84B5-07BFA1A98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45746-B3E8-EE43-A7D5-1266EEFBB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27129-9624-A447-AC43-E1E5F72F3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46C746-F663-5E40-B548-87920DE5E3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01F580-C16F-244C-B916-DCF38A5AC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8D30B8-F66D-2D4A-A763-A90B7469B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08A547-3BF3-6649-8CF6-90715CA14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34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01F48-57E3-214F-A418-D2B10FDDD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667032-82D2-324E-95A6-9EC71EE08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A7131E-714E-DA4F-8A98-375322BB7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F4CAE-3604-7A45-987F-E72D9DB2E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6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314FC2-CA9D-364F-9CE6-001BA775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12AACD-6312-424D-8533-977C1FEF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D2779-A410-5344-9C29-84160EB44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155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4BB86-A17D-924E-8C3E-AC2B2B1C9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9BD5B-64A3-AD4C-B4B0-1E03FF4E6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371E1-A419-EF45-AA9E-6B8FEE63A6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752FA-81D0-6C48-8A98-9BB2ACF25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11E36-42E5-3E47-8556-1523D5BD0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C43D-32E1-1245-B74C-8817F3910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5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5D94B-B9BE-5940-880E-D1AE94C05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5B30BF-B6FA-A948-9EBE-D52F083D26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FF6412-9926-CC44-837D-7F76683033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E54CD-BFC4-5446-A0C9-E04A073BB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442016-87AB-184D-9E9E-00BDBFC18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3DF84-E7E2-D04B-ABA2-4EB672B1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7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44C40-0B16-7D48-ACFE-C2E6F3780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328CE-704F-9449-B60C-FEC920CBB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7B893-F8C5-374E-91FD-77F02089E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41867-9894-DC49-9BC3-56EC4C16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F1E1C-7D97-4E42-8B46-BF62AA035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55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DE5FCE-05F6-A142-B6BE-9C537FC822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6596E-4712-F14D-B952-8E4D2A6494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60760-2BD7-B749-A9CE-B77F43565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39FB2-401F-FE47-AEC7-CBA3CDB68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620EA-9774-1046-ADDF-F6BEDFA96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3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AB6293-E897-574A-9919-45797A79E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FE0FA-7ACE-6F46-A266-12F4072CD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94A69-E28D-9E47-9AC7-5DFF5D83E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EDA79-6B8A-0C40-BBDC-5C191701FCF9}" type="datetimeFigureOut">
              <a:rPr lang="en-US" smtClean="0"/>
              <a:t>9/14/21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DE6E5-CAF1-8747-8879-4553A204F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08126-5468-A942-ADD2-B4788A05A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29B37-B42C-6843-AFC4-8F3FBE7B5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8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D2DAD38-738C-374D-A15F-01344BEC4730}"/>
              </a:ext>
            </a:extLst>
          </p:cNvPr>
          <p:cNvSpPr/>
          <p:nvPr/>
        </p:nvSpPr>
        <p:spPr>
          <a:xfrm>
            <a:off x="0" y="0"/>
            <a:ext cx="12192525" cy="6957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 </a:t>
            </a: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तेरी स्तुति में करू आराधना करू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दिल से दिल से</a:t>
            </a:r>
            <a:endParaRPr lang="en-US" sz="29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900" b="1" dirty="0"/>
              <a:t>( Teri </a:t>
            </a:r>
            <a:r>
              <a:rPr lang="en-US" sz="2900" b="1" dirty="0" err="1"/>
              <a:t>Stuti</a:t>
            </a:r>
            <a:r>
              <a:rPr lang="en-US" sz="2900" b="1" dirty="0"/>
              <a:t> Mai </a:t>
            </a:r>
            <a:r>
              <a:rPr lang="en-US" sz="2900" b="1" dirty="0" err="1"/>
              <a:t>Karu</a:t>
            </a:r>
            <a:r>
              <a:rPr lang="en-US" sz="2900" b="1" dirty="0"/>
              <a:t> Aradhana </a:t>
            </a:r>
            <a:r>
              <a:rPr lang="en-US" sz="2900" b="1" dirty="0" err="1"/>
              <a:t>Karu</a:t>
            </a:r>
            <a:r>
              <a:rPr lang="en-US" sz="2900" b="1" dirty="0"/>
              <a:t>  </a:t>
            </a:r>
            <a:r>
              <a:rPr lang="en-US" sz="2900" b="1" dirty="0" err="1"/>
              <a:t>Dil</a:t>
            </a:r>
            <a:r>
              <a:rPr lang="en-US" sz="2900" b="1" dirty="0"/>
              <a:t> Se, </a:t>
            </a:r>
            <a:r>
              <a:rPr lang="en-US" sz="2900" b="1" dirty="0" err="1"/>
              <a:t>Dil</a:t>
            </a:r>
            <a:r>
              <a:rPr lang="en-US" sz="2900" b="1" dirty="0"/>
              <a:t> Se  )2</a:t>
            </a:r>
          </a:p>
          <a:p>
            <a:pPr algn="ctr">
              <a:lnSpc>
                <a:spcPct val="150000"/>
              </a:lnSpc>
            </a:pP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मेरी साँसों तेरा नाम रहे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मेरी साँसों तेरा नाम रहे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900" b="1" dirty="0"/>
              <a:t>Meri </a:t>
            </a:r>
            <a:r>
              <a:rPr lang="en-US" sz="2900" b="1" dirty="0" err="1"/>
              <a:t>Saason</a:t>
            </a:r>
            <a:r>
              <a:rPr lang="en-US" sz="2900" b="1" dirty="0"/>
              <a:t> Mein Tera Naam Rahe, Meri </a:t>
            </a:r>
            <a:r>
              <a:rPr lang="en-US" sz="2900" b="1" dirty="0" err="1"/>
              <a:t>Saason</a:t>
            </a:r>
            <a:r>
              <a:rPr lang="en-US" sz="2900" b="1" dirty="0"/>
              <a:t> Mein Tera Naam Rahe</a:t>
            </a:r>
          </a:p>
          <a:p>
            <a:pPr algn="ctr">
              <a:lnSpc>
                <a:spcPct val="150000"/>
              </a:lnSpc>
            </a:pP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आए प्रभु तू ही तू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900" b="1" dirty="0"/>
              <a:t>Hay Prabhu, Tu Hi Tu</a:t>
            </a:r>
          </a:p>
          <a:p>
            <a:pPr algn="ctr">
              <a:lnSpc>
                <a:spcPct val="150000"/>
              </a:lnSpc>
            </a:pP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जहाँ मेरी नज़र जाए वाहा तेरी स्तुति हो </a:t>
            </a:r>
            <a:endParaRPr lang="en-US" sz="29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900" b="1" dirty="0"/>
              <a:t>( Jahan Meri </a:t>
            </a:r>
            <a:r>
              <a:rPr lang="en-US" sz="2900" b="1" dirty="0" err="1"/>
              <a:t>Nazar</a:t>
            </a:r>
            <a:r>
              <a:rPr lang="en-US" sz="2900" b="1" dirty="0"/>
              <a:t> Jaye , </a:t>
            </a:r>
            <a:r>
              <a:rPr lang="en-US" sz="2900" b="1" dirty="0" err="1"/>
              <a:t>Vaha</a:t>
            </a:r>
            <a:r>
              <a:rPr lang="en-US" sz="2900" b="1" dirty="0"/>
              <a:t> Teri </a:t>
            </a:r>
            <a:r>
              <a:rPr lang="en-US" sz="2900" b="1" dirty="0" err="1"/>
              <a:t>Stuti</a:t>
            </a:r>
            <a:r>
              <a:rPr lang="en-US" sz="2900" b="1" dirty="0"/>
              <a:t> Ho )2</a:t>
            </a:r>
          </a:p>
          <a:p>
            <a:pPr algn="ctr">
              <a:lnSpc>
                <a:spcPct val="150000"/>
              </a:lnSpc>
            </a:pP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सारी दुनिया का रखवाला तू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सारी दुनिया का रखवाला तू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sz="2900" b="1" dirty="0" err="1"/>
              <a:t>Saari</a:t>
            </a:r>
            <a:r>
              <a:rPr lang="en-US" sz="2900" b="1" dirty="0"/>
              <a:t> </a:t>
            </a:r>
            <a:r>
              <a:rPr lang="en-US" sz="2900" b="1" dirty="0" err="1"/>
              <a:t>Duniya</a:t>
            </a:r>
            <a:r>
              <a:rPr lang="en-US" sz="2900" b="1" dirty="0"/>
              <a:t> Ka </a:t>
            </a:r>
            <a:r>
              <a:rPr lang="en-US" sz="2900" b="1" dirty="0" err="1"/>
              <a:t>Rakhwala</a:t>
            </a:r>
            <a:r>
              <a:rPr lang="en-US" sz="2900" b="1" dirty="0"/>
              <a:t> Tu, </a:t>
            </a:r>
            <a:r>
              <a:rPr lang="en-US" sz="2900" b="1" dirty="0" err="1"/>
              <a:t>Saari</a:t>
            </a:r>
            <a:r>
              <a:rPr lang="en-US" sz="2900" b="1" dirty="0"/>
              <a:t> </a:t>
            </a:r>
            <a:r>
              <a:rPr lang="en-US" sz="2900" b="1" dirty="0" err="1"/>
              <a:t>Duniya</a:t>
            </a:r>
            <a:r>
              <a:rPr lang="en-US" sz="2900" b="1" dirty="0"/>
              <a:t> Ka </a:t>
            </a:r>
            <a:r>
              <a:rPr lang="en-US" sz="2900" b="1" dirty="0" err="1"/>
              <a:t>Rakhwala</a:t>
            </a:r>
            <a:r>
              <a:rPr lang="en-US" sz="2900" b="1" dirty="0"/>
              <a:t> Tu</a:t>
            </a:r>
          </a:p>
          <a:p>
            <a:pPr algn="ctr">
              <a:lnSpc>
                <a:spcPct val="150000"/>
              </a:lnSpc>
            </a:pPr>
            <a:r>
              <a:rPr lang="ne-NP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ये येशू तू ही तू प्रभु</a:t>
            </a:r>
            <a:r>
              <a:rPr lang="en-US" sz="29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900" b="1" dirty="0"/>
              <a:t>Hay </a:t>
            </a:r>
            <a:r>
              <a:rPr lang="en-US" sz="2900" b="1" dirty="0" err="1"/>
              <a:t>Yeshu</a:t>
            </a:r>
            <a:r>
              <a:rPr lang="en-US" sz="2900" b="1" dirty="0"/>
              <a:t>, Tu Hi Tu  </a:t>
            </a:r>
            <a:endParaRPr lang="en-US" sz="2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132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60CA8EB-8ED0-0448-B7D5-BA65BCCB3EF3}"/>
              </a:ext>
            </a:extLst>
          </p:cNvPr>
          <p:cNvSpPr/>
          <p:nvPr/>
        </p:nvSpPr>
        <p:spPr>
          <a:xfrm>
            <a:off x="-1615" y="-20434"/>
            <a:ext cx="12192000" cy="6664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खुशी और गम में साथ हो तेरा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प्रारंभ और अंत में नाम हो तेरा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/>
              <a:t>(  Khushi </a:t>
            </a:r>
            <a:r>
              <a:rPr lang="en-US" sz="3200" b="1" dirty="0" err="1"/>
              <a:t>Aur</a:t>
            </a:r>
            <a:r>
              <a:rPr lang="en-US" sz="3200" b="1" dirty="0"/>
              <a:t> </a:t>
            </a:r>
            <a:r>
              <a:rPr lang="en-US" sz="3200" b="1" dirty="0" err="1"/>
              <a:t>Gham</a:t>
            </a:r>
            <a:r>
              <a:rPr lang="en-US" sz="3200" b="1" dirty="0"/>
              <a:t> Mein </a:t>
            </a:r>
            <a:r>
              <a:rPr lang="en-US" sz="3200" b="1" dirty="0" err="1"/>
              <a:t>Saath</a:t>
            </a:r>
            <a:r>
              <a:rPr lang="en-US" sz="3200" b="1" dirty="0"/>
              <a:t> Ho Tera, </a:t>
            </a:r>
            <a:r>
              <a:rPr lang="en-US" sz="3200" b="1" dirty="0" err="1"/>
              <a:t>Prambh</a:t>
            </a:r>
            <a:r>
              <a:rPr lang="en-US" sz="3200" b="1" dirty="0"/>
              <a:t> </a:t>
            </a:r>
            <a:r>
              <a:rPr lang="en-US" sz="3200" b="1" dirty="0" err="1"/>
              <a:t>Aur</a:t>
            </a:r>
            <a:r>
              <a:rPr lang="en-US" sz="3200" b="1" dirty="0"/>
              <a:t> </a:t>
            </a:r>
            <a:r>
              <a:rPr lang="en-US" sz="3200" b="1" dirty="0" err="1"/>
              <a:t>Anth</a:t>
            </a:r>
            <a:r>
              <a:rPr lang="en-US" sz="3200" b="1" dirty="0"/>
              <a:t> Mein Naam Ho Tera )2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मेरे जीवन का सहारा तू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मेरे जीवन का सहारा तू</a:t>
            </a:r>
            <a:endParaRPr lang="en-US" sz="32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3200" b="1" dirty="0"/>
              <a:t> Mere Jeevan Ka Sahara Tu, Mere Jeevan Ka Sahara Tu</a:t>
            </a:r>
          </a:p>
          <a:p>
            <a:pPr algn="ctr">
              <a:lnSpc>
                <a:spcPct val="150000"/>
              </a:lnSpc>
            </a:pPr>
            <a:r>
              <a:rPr lang="ne-NP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आए प्रभु तू ही तू प्रभु</a:t>
            </a:r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3200" b="1" dirty="0"/>
              <a:t>Hay Prabhu, Tu Hi Tu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( Teri </a:t>
            </a:r>
            <a:r>
              <a:rPr lang="en-US" sz="3200" b="1" dirty="0" err="1"/>
              <a:t>Stuti</a:t>
            </a:r>
            <a:r>
              <a:rPr lang="en-US" sz="3200" b="1" dirty="0"/>
              <a:t> Mai </a:t>
            </a:r>
            <a:r>
              <a:rPr lang="en-US" sz="3200" b="1" dirty="0" err="1"/>
              <a:t>Karu</a:t>
            </a:r>
            <a:r>
              <a:rPr lang="en-US" sz="3200" b="1" dirty="0"/>
              <a:t> Aradhana </a:t>
            </a:r>
            <a:r>
              <a:rPr lang="en-US" sz="3200" b="1" dirty="0" err="1"/>
              <a:t>Karu</a:t>
            </a:r>
            <a:r>
              <a:rPr lang="en-US" sz="3200" b="1" dirty="0"/>
              <a:t>  </a:t>
            </a:r>
            <a:r>
              <a:rPr lang="en-US" sz="3200" b="1" dirty="0" err="1"/>
              <a:t>Dil</a:t>
            </a:r>
            <a:r>
              <a:rPr lang="en-US" sz="3200" b="1" dirty="0"/>
              <a:t> Se, </a:t>
            </a:r>
            <a:r>
              <a:rPr lang="en-US" sz="3200" b="1" dirty="0" err="1"/>
              <a:t>Dil</a:t>
            </a:r>
            <a:r>
              <a:rPr lang="en-US" sz="3200" b="1" dirty="0"/>
              <a:t> Se  )2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 Meri </a:t>
            </a:r>
            <a:r>
              <a:rPr lang="en-US" sz="3200" b="1" dirty="0" err="1"/>
              <a:t>Saason</a:t>
            </a:r>
            <a:r>
              <a:rPr lang="en-US" sz="3200" b="1" dirty="0"/>
              <a:t> Mein Tera Naam Rahe, Meri </a:t>
            </a:r>
            <a:r>
              <a:rPr lang="en-US" sz="3200" b="1" dirty="0" err="1"/>
              <a:t>Saason</a:t>
            </a:r>
            <a:r>
              <a:rPr lang="en-US" sz="3200" b="1" dirty="0"/>
              <a:t> Mein Tera Naam Rahe Hay Prabhu, Tu Hi Tu</a:t>
            </a:r>
          </a:p>
        </p:txBody>
      </p:sp>
    </p:spTree>
    <p:extLst>
      <p:ext uri="{BB962C8B-B14F-4D97-AF65-F5344CB8AC3E}">
        <p14:creationId xmlns:p14="http://schemas.microsoft.com/office/powerpoint/2010/main" val="32034947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219</Words>
  <Application>Microsoft Macintosh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2021-09-14T04:07:30Z</dcterms:created>
  <dcterms:modified xsi:type="dcterms:W3CDTF">2021-09-14T04:09:22Z</dcterms:modified>
</cp:coreProperties>
</file>