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323"/>
    <p:restoredTop sz="95775"/>
  </p:normalViewPr>
  <p:slideViewPr>
    <p:cSldViewPr snapToGrid="0" snapToObjects="1">
      <p:cViewPr varScale="1">
        <p:scale>
          <a:sx n="44" d="100"/>
          <a:sy n="44" d="100"/>
        </p:scale>
        <p:origin x="23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0B35-038B-C449-A125-2848B37A8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36BD6-53E7-4D4D-AA58-ED18F1A67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7C489-1530-6041-A36B-871E85C3C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70AF1-BCBF-FC47-A823-83C5C7809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73E82-B305-654D-ABD5-B0570144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4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E6EB1-4F4D-5649-949E-259B8E0E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FC321-9E79-644F-AAFE-0762C9229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58C18-408A-4746-BF83-8C10E4A36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ADA71-0758-564B-9A4A-5E54824CC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FD8AC5-47D1-004D-9F3A-DB7DFFB5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637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7B44-AA5F-A342-869F-D9FBF203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02896-4B52-4249-9DD5-EA19CDE18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C7010-1090-A440-BA50-1C94CA59E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59F49-F552-5545-A664-AC8EB31CE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4FF61-0CB6-C046-A86B-B1EBD2FF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0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C851-2DDF-AC44-86B9-515267EFA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82880-FF2F-484E-8252-2333E71CD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D34D7-9D27-A342-940D-A526BD265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BAD60-0DC9-A640-A18A-B72F9C45D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3F672-FB24-EF48-AF1D-29EBAC6C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A75F9-7F92-4842-B233-939BC82C3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3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9289-D4A3-1B40-82F3-693D49B9A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38D80-560B-0048-A40A-FBC2A1879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958DA-D3E7-124E-B803-0B1475CFE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BB4CAF-E7D0-884F-92F1-C4B7190DC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D77C4D-141B-9940-B40B-9F93D12F2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C3FEEB-047A-A042-91C4-4193BE9BF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CB5E0D-4D4A-F543-AA83-DDA981E04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288C6-29A9-2649-A68C-1395C569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4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6C0D3-357B-AB44-9206-B2403DB9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67B-39AC-864F-AE06-54416D633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736AC-7D7C-014C-9A71-4F95B784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52A714-6AAA-E143-8E1E-CBBBE0A76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4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65221-77C2-574B-9CC5-012E5188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C2D934-F422-7E48-BD09-BCB748CB3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5ED6E-44AC-8F40-9657-9CAA7BF3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4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01397-9DC4-3D40-BB59-FC81E7160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32B96-F18A-7E45-B63E-97F9652F7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B1551-941B-5B46-903A-172CF5560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5720A-CA9D-3C45-ACA7-671543D45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2C6E9D-9CCB-FC4D-A139-0F3F481A2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423FA-473F-394F-B489-AA8A1B24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04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A1A28-C4C3-2A4C-B82B-ACF7BFE72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4EC18B-EA38-3745-B80B-4A8F2276E9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1F456-429A-7743-8317-BE22478865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0B3C9-54C5-C142-9F35-20994D1F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F0135-69DF-514A-A4E4-463EE69D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56801-25B2-5142-9942-9937DA594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58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7FBA0-4483-F141-893F-E2E3F0FA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E1AE3F-DA47-2640-9CEB-31CD6E05D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483C5-75EE-EE42-8B8F-CE235C2C8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34063-277B-C643-95EB-3987C195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B853C7-84D7-1344-BF39-614F5D8E5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87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51428F-CBA2-7445-AD0C-94B92D69E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62EFDA-5622-4448-A6B8-C047BB563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2C9E8-1D84-1048-8E9C-6CF34971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0121B-8CFB-0744-BC58-35AAE24A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A5927-F13F-0249-B298-F1F34082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1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53915D-BA7A-C141-A1AF-A81504535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DF37D1-A909-2E47-A132-A6BE1B4D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3586A-2CD4-7642-90E4-4EF26C3F14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196F5-03C0-1641-83BC-6C4B8F3FF50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55AFD-09C7-9A49-A72A-E2C8EBC91B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9C057-DBCC-1641-A369-23857E827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6FDD8-DF79-8545-9EEC-FB3FBFA28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6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6203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(This is the day) 2</a:t>
            </a:r>
          </a:p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(That the lord has made)2</a:t>
            </a:r>
          </a:p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(I will rejoice)2</a:t>
            </a:r>
          </a:p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(And be glad in it)2</a:t>
            </a:r>
          </a:p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This is the day, this is the day</a:t>
            </a:r>
          </a:p>
          <a:p>
            <a:pPr algn="ctr">
              <a:lnSpc>
                <a:spcPct val="150000"/>
              </a:lnSpc>
            </a:pPr>
            <a:r>
              <a:rPr lang="en-US" sz="4500" b="1" spc="300" dirty="0">
                <a:latin typeface="BLACK LIVES" panose="02000A03000000000000" pitchFamily="2" charset="0"/>
              </a:rPr>
              <a:t>That the lord has made..</a:t>
            </a:r>
          </a:p>
        </p:txBody>
      </p:sp>
    </p:spTree>
    <p:extLst>
      <p:ext uri="{BB962C8B-B14F-4D97-AF65-F5344CB8AC3E}">
        <p14:creationId xmlns:p14="http://schemas.microsoft.com/office/powerpoint/2010/main" val="1602712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2021-09-06T02:09:37Z</dcterms:created>
  <dcterms:modified xsi:type="dcterms:W3CDTF">2021-09-06T02:10:07Z</dcterms:modified>
</cp:coreProperties>
</file>