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9" r:id="rId2"/>
    <p:sldId id="3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8"/>
    <p:restoredTop sz="95755"/>
  </p:normalViewPr>
  <p:slideViewPr>
    <p:cSldViewPr snapToGrid="0" snapToObjects="1">
      <p:cViewPr varScale="1">
        <p:scale>
          <a:sx n="58" d="100"/>
          <a:sy n="58" d="100"/>
        </p:scale>
        <p:origin x="240" y="1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6D49A-A8FA-A746-A86A-D8645D86E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D0AFE3-0DF0-1445-A3D7-139A3A610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29A328-2352-5744-8FF9-2E8F2C3F3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19715-5420-2948-806A-EF4811D87A0B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45E06-82BD-0E43-88C5-B40DE9D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58D087-95BA-F344-A4B3-0B81C82F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8203-313F-6943-BF05-07D63536A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09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A8415-8E18-4040-9AD7-0BD268674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5F7C0-3C78-B14B-8315-215189E06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CCAE3-085B-154E-81A1-4145EEEA5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19715-5420-2948-806A-EF4811D87A0B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5AA9F-AE82-FC46-93E7-AF4CC10C7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8589F-2A89-0F47-AC11-6A4CF28CD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8203-313F-6943-BF05-07D63536A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29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E0516-80BB-EE41-86FA-92FAC18E2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66E059-F5FD-5F4B-A2CA-B7CC307FA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7C0817-4B1D-D140-8F33-5100A6199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19715-5420-2948-806A-EF4811D87A0B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0ACED-3F84-0D47-8BDE-5DDFCD061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5758A-8CE9-E04D-9E0C-D47A2D704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8203-313F-6943-BF05-07D63536A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80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51AA3-0216-A640-B61C-5029EF533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81AC7-EFD7-164C-B63F-E44EB057CF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8595E-5EEF-874C-90AA-5388B4A3AD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0ADB64-02AA-004F-808F-BB5DA8A9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19715-5420-2948-806A-EF4811D87A0B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CF83BC-B3D2-9148-8FD6-8220120DA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86BC84-094E-7547-AED2-58E1B5FAF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8203-313F-6943-BF05-07D63536A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59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2444C-A22E-6D4A-BA1E-D6FE6E6A8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BCC6C2-B90F-6C47-9F3F-BCFCD3937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0F5B9D-D26E-3945-95C2-F0B24E744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D6946-3BD8-F74B-A820-22B5728FEF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F3CF76-F43B-5D4B-98F4-7163C66E2E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D819F3-7FE6-3D4A-A781-ED3C7BF9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19715-5420-2948-806A-EF4811D87A0B}" type="datetimeFigureOut">
              <a:rPr lang="en-US" smtClean="0"/>
              <a:t>11/8/21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075CA0-8CC6-AA48-8883-640BAED96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0322DB-E63C-C64D-9E5B-9243FD923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8203-313F-6943-BF05-07D63536A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1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29CFD-6390-8D41-9EBF-2122BD322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7CEBCC-8224-0F41-842B-88CFE0937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19715-5420-2948-806A-EF4811D87A0B}" type="datetimeFigureOut">
              <a:rPr lang="en-US" smtClean="0"/>
              <a:t>11/8/21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EC58C4-09C3-5D4B-81A1-8D0E21C53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CD9ECC-1178-5C49-B2AE-3699565E6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8203-313F-6943-BF05-07D63536A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35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97A64A-B39F-1142-8AA7-F463DEA1E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19715-5420-2948-806A-EF4811D87A0B}" type="datetimeFigureOut">
              <a:rPr lang="en-US" smtClean="0"/>
              <a:t>11/8/21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A7A52E-C4E3-9E44-BFFA-FCA9D4DA5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73B892-A753-2649-B5C2-107FA6085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8203-313F-6943-BF05-07D63536A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50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0792A-210D-FB4A-B483-4DC850A62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72AAC-F816-BB4A-B97E-FD3D36157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55AA5-C27A-9941-94E5-4C908575F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33672-953C-D74B-89E0-E93103256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19715-5420-2948-806A-EF4811D87A0B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6C1E8-64CD-AC44-957A-490053A8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1EE483-1AE3-F04F-90C9-EEFCB90BA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8203-313F-6943-BF05-07D63536A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066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9ECE-09B4-D441-A03F-9025C8719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22148D-3869-964E-9C01-1AA829983C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6BC4EA-D6F0-F14D-8397-E90F8E46E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CCB462-67BA-C84E-ACB8-F7F88D962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19715-5420-2948-806A-EF4811D87A0B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9B97AB-6606-964E-B89D-95FBD6D80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44D367-518B-BA43-8118-38EBF91BC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8203-313F-6943-BF05-07D63536A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32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FFEC-EF7D-524F-9BF2-37102E380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FC7788-B8C8-0046-A9ED-226103EB5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A2198-27B0-3048-8BDA-A8FF3FDBA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19715-5420-2948-806A-EF4811D87A0B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BC613-0FDA-3B47-9CB8-A2E6F588B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B8F20-E76B-C94D-8AB5-625893F3E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8203-313F-6943-BF05-07D63536A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14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0D83BD-C1E2-6A4E-8BF7-4269649FA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981C0-D566-DE47-B6EE-77E9A2521E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E3AD0-85AA-6940-8811-F55300887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19715-5420-2948-806A-EF4811D87A0B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F027F-03E5-C54B-A87E-2E5307C19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1CF7F-2042-D443-B82A-67713D31C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8203-313F-6943-BF05-07D63536A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59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76ADEB-D855-DC42-A768-3FFAAA581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82258-FE19-E041-99FB-BA6BC1F7A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E561F-AAE5-D244-84C0-D30F1105D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19715-5420-2948-806A-EF4811D87A0B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5F084-4C62-114A-BBD0-2441A77D0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BDC0D-F423-B34B-BABF-EA4D3AE388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28203-313F-6943-BF05-07D63536A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77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74422"/>
            <a:ext cx="12191435" cy="5871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 </a:t>
            </a:r>
            <a:r>
              <a:rPr lang="en-US" sz="4500" b="1" dirty="0">
                <a:solidFill>
                  <a:schemeClr val="bg1"/>
                </a:solidFill>
              </a:rPr>
              <a:t>( </a:t>
            </a:r>
            <a:r>
              <a:rPr lang="ne-NP" sz="4500" b="1" dirty="0">
                <a:solidFill>
                  <a:schemeClr val="bg1"/>
                </a:solidFill>
              </a:rPr>
              <a:t>तिमी जस्तो अरू कोही छैन हे येशू</a:t>
            </a:r>
            <a:endParaRPr lang="en-US" sz="4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500" b="1" dirty="0">
                <a:solidFill>
                  <a:schemeClr val="bg1"/>
                </a:solidFill>
              </a:rPr>
              <a:t>( </a:t>
            </a:r>
            <a:r>
              <a:rPr lang="en-US" sz="4500" b="1" dirty="0" err="1">
                <a:solidFill>
                  <a:schemeClr val="bg1"/>
                </a:solidFill>
              </a:rPr>
              <a:t>Timi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Jasto</a:t>
            </a:r>
            <a:r>
              <a:rPr lang="en-US" sz="4500" b="1" dirty="0">
                <a:solidFill>
                  <a:schemeClr val="bg1"/>
                </a:solidFill>
              </a:rPr>
              <a:t> Aru </a:t>
            </a:r>
            <a:r>
              <a:rPr lang="en-US" sz="4500" b="1" dirty="0" err="1">
                <a:solidFill>
                  <a:schemeClr val="bg1"/>
                </a:solidFill>
              </a:rPr>
              <a:t>Kohi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Chaina</a:t>
            </a:r>
            <a:r>
              <a:rPr lang="en-US" sz="4500" b="1" dirty="0">
                <a:solidFill>
                  <a:schemeClr val="bg1"/>
                </a:solidFill>
              </a:rPr>
              <a:t> Hey </a:t>
            </a:r>
            <a:r>
              <a:rPr lang="en-US" sz="4500" b="1" dirty="0" err="1">
                <a:solidFill>
                  <a:schemeClr val="bg1"/>
                </a:solidFill>
              </a:rPr>
              <a:t>Yeshu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4500" b="1" dirty="0">
                <a:solidFill>
                  <a:schemeClr val="bg1"/>
                </a:solidFill>
              </a:rPr>
              <a:t>प्रेमीको प्रेम भ्रन्दा मिठो छ तिम्रो प्रेम</a:t>
            </a:r>
            <a:endParaRPr lang="en-US" sz="4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500" b="1" dirty="0" err="1">
                <a:solidFill>
                  <a:schemeClr val="bg1"/>
                </a:solidFill>
              </a:rPr>
              <a:t>Premiko</a:t>
            </a:r>
            <a:r>
              <a:rPr lang="en-US" sz="4500" b="1" dirty="0">
                <a:solidFill>
                  <a:schemeClr val="bg1"/>
                </a:solidFill>
              </a:rPr>
              <a:t> Prem Vanda </a:t>
            </a:r>
            <a:r>
              <a:rPr lang="en-US" sz="4500" b="1" dirty="0" err="1">
                <a:solidFill>
                  <a:schemeClr val="bg1"/>
                </a:solidFill>
              </a:rPr>
              <a:t>Mitho</a:t>
            </a:r>
            <a:r>
              <a:rPr lang="en-US" sz="4500" b="1" dirty="0">
                <a:solidFill>
                  <a:schemeClr val="bg1"/>
                </a:solidFill>
              </a:rPr>
              <a:t> Cha </a:t>
            </a:r>
            <a:r>
              <a:rPr lang="en-US" sz="4500" b="1" dirty="0" err="1">
                <a:solidFill>
                  <a:schemeClr val="bg1"/>
                </a:solidFill>
              </a:rPr>
              <a:t>Timro</a:t>
            </a:r>
            <a:r>
              <a:rPr lang="en-US" sz="4500" b="1" dirty="0">
                <a:solidFill>
                  <a:schemeClr val="bg1"/>
                </a:solidFill>
              </a:rPr>
              <a:t> Prem</a:t>
            </a:r>
          </a:p>
          <a:p>
            <a:pPr algn="ctr">
              <a:lnSpc>
                <a:spcPct val="150000"/>
              </a:lnSpc>
            </a:pPr>
            <a:r>
              <a:rPr lang="ne-NP" sz="4500" b="1" dirty="0">
                <a:solidFill>
                  <a:schemeClr val="bg1"/>
                </a:solidFill>
              </a:rPr>
              <a:t>तिम्रो उपरिथति सुवासन झै मिठो छ </a:t>
            </a:r>
            <a:r>
              <a:rPr lang="en-US" sz="4500" b="1" dirty="0">
                <a:solidFill>
                  <a:schemeClr val="bg1"/>
                </a:solidFill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4500" b="1" dirty="0" err="1">
                <a:solidFill>
                  <a:schemeClr val="bg1"/>
                </a:solidFill>
              </a:rPr>
              <a:t>Timro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Upastiti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Suwasna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Jhai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Mitho</a:t>
            </a:r>
            <a:r>
              <a:rPr lang="en-US" sz="4500" b="1" dirty="0">
                <a:solidFill>
                  <a:schemeClr val="bg1"/>
                </a:solidFill>
              </a:rPr>
              <a:t> Cha )2</a:t>
            </a:r>
          </a:p>
        </p:txBody>
      </p:sp>
    </p:spTree>
    <p:extLst>
      <p:ext uri="{BB962C8B-B14F-4D97-AF65-F5344CB8AC3E}">
        <p14:creationId xmlns:p14="http://schemas.microsoft.com/office/powerpoint/2010/main" val="835445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738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11090"/>
            <a:ext cx="12191435" cy="5945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300" b="1" dirty="0">
                <a:solidFill>
                  <a:schemeClr val="bg1"/>
                </a:solidFill>
              </a:rPr>
              <a:t>( </a:t>
            </a:r>
            <a:r>
              <a:rPr lang="ne-NP" sz="4300" b="1" dirty="0">
                <a:solidFill>
                  <a:schemeClr val="bg1"/>
                </a:solidFill>
              </a:rPr>
              <a:t>मलाई ताजा बनाउ तिम्रो उपलिथतिको सुवासनाले</a:t>
            </a:r>
            <a:endParaRPr lang="en-US" sz="4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300" b="1" dirty="0">
                <a:solidFill>
                  <a:schemeClr val="bg1"/>
                </a:solidFill>
              </a:rPr>
              <a:t>(</a:t>
            </a:r>
            <a:r>
              <a:rPr lang="en-US" sz="4300" b="1" dirty="0" err="1">
                <a:solidFill>
                  <a:schemeClr val="bg1"/>
                </a:solidFill>
              </a:rPr>
              <a:t>Malai</a:t>
            </a:r>
            <a:r>
              <a:rPr lang="en-US" sz="4300" b="1" dirty="0">
                <a:solidFill>
                  <a:schemeClr val="bg1"/>
                </a:solidFill>
              </a:rPr>
              <a:t> </a:t>
            </a:r>
            <a:r>
              <a:rPr lang="en-US" sz="4300" b="1" dirty="0" err="1">
                <a:solidFill>
                  <a:schemeClr val="bg1"/>
                </a:solidFill>
              </a:rPr>
              <a:t>Thajha</a:t>
            </a:r>
            <a:r>
              <a:rPr lang="en-US" sz="4300" b="1" dirty="0">
                <a:solidFill>
                  <a:schemeClr val="bg1"/>
                </a:solidFill>
              </a:rPr>
              <a:t> </a:t>
            </a:r>
            <a:r>
              <a:rPr lang="en-US" sz="4300" b="1" dirty="0" err="1">
                <a:solidFill>
                  <a:schemeClr val="bg1"/>
                </a:solidFill>
              </a:rPr>
              <a:t>Banau</a:t>
            </a:r>
            <a:r>
              <a:rPr lang="en-US" sz="4300" b="1" dirty="0">
                <a:solidFill>
                  <a:schemeClr val="bg1"/>
                </a:solidFill>
              </a:rPr>
              <a:t> </a:t>
            </a:r>
            <a:r>
              <a:rPr lang="en-US" sz="4300" b="1" dirty="0" err="1">
                <a:solidFill>
                  <a:schemeClr val="bg1"/>
                </a:solidFill>
              </a:rPr>
              <a:t>Timro</a:t>
            </a:r>
            <a:r>
              <a:rPr lang="en-US" sz="4300" b="1" dirty="0">
                <a:solidFill>
                  <a:schemeClr val="bg1"/>
                </a:solidFill>
              </a:rPr>
              <a:t> </a:t>
            </a:r>
            <a:r>
              <a:rPr lang="en-US" sz="4300" b="1" dirty="0" err="1">
                <a:solidFill>
                  <a:schemeClr val="bg1"/>
                </a:solidFill>
              </a:rPr>
              <a:t>Upastitiko</a:t>
            </a:r>
            <a:r>
              <a:rPr lang="en-US" sz="4300" b="1" dirty="0">
                <a:solidFill>
                  <a:schemeClr val="bg1"/>
                </a:solidFill>
              </a:rPr>
              <a:t> </a:t>
            </a:r>
            <a:r>
              <a:rPr lang="en-US" sz="4300" b="1" dirty="0" err="1">
                <a:solidFill>
                  <a:schemeClr val="bg1"/>
                </a:solidFill>
              </a:rPr>
              <a:t>Suwasnaley</a:t>
            </a:r>
            <a:endParaRPr lang="en-US" sz="43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4300" b="1" dirty="0">
                <a:solidFill>
                  <a:schemeClr val="bg1"/>
                </a:solidFill>
              </a:rPr>
              <a:t>मलाई धोइ पखाल तिम्रो सिंहासनको पानीले</a:t>
            </a:r>
            <a:r>
              <a:rPr lang="en-US" sz="43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300" b="1" dirty="0" err="1">
                <a:solidFill>
                  <a:schemeClr val="bg1"/>
                </a:solidFill>
              </a:rPr>
              <a:t>Malai</a:t>
            </a:r>
            <a:r>
              <a:rPr lang="en-US" sz="4300" b="1" dirty="0">
                <a:solidFill>
                  <a:schemeClr val="bg1"/>
                </a:solidFill>
              </a:rPr>
              <a:t> </a:t>
            </a:r>
            <a:r>
              <a:rPr lang="en-US" sz="4300" b="1" dirty="0" err="1">
                <a:solidFill>
                  <a:schemeClr val="bg1"/>
                </a:solidFill>
              </a:rPr>
              <a:t>Dohi</a:t>
            </a:r>
            <a:r>
              <a:rPr lang="en-US" sz="4300" b="1" dirty="0">
                <a:solidFill>
                  <a:schemeClr val="bg1"/>
                </a:solidFill>
              </a:rPr>
              <a:t> </a:t>
            </a:r>
            <a:r>
              <a:rPr lang="en-US" sz="4300" b="1" dirty="0" err="1">
                <a:solidFill>
                  <a:schemeClr val="bg1"/>
                </a:solidFill>
              </a:rPr>
              <a:t>Pakhala</a:t>
            </a:r>
            <a:r>
              <a:rPr lang="en-US" sz="4300" b="1" dirty="0">
                <a:solidFill>
                  <a:schemeClr val="bg1"/>
                </a:solidFill>
              </a:rPr>
              <a:t> </a:t>
            </a:r>
            <a:r>
              <a:rPr lang="en-US" sz="4300" b="1" dirty="0" err="1">
                <a:solidFill>
                  <a:schemeClr val="bg1"/>
                </a:solidFill>
              </a:rPr>
              <a:t>Timro</a:t>
            </a:r>
            <a:r>
              <a:rPr lang="en-US" sz="4300" b="1" dirty="0">
                <a:solidFill>
                  <a:schemeClr val="bg1"/>
                </a:solidFill>
              </a:rPr>
              <a:t> </a:t>
            </a:r>
            <a:r>
              <a:rPr lang="en-US" sz="4300" b="1" dirty="0" err="1">
                <a:solidFill>
                  <a:schemeClr val="bg1"/>
                </a:solidFill>
              </a:rPr>
              <a:t>Shihasanko</a:t>
            </a:r>
            <a:r>
              <a:rPr lang="en-US" sz="4300" b="1" dirty="0">
                <a:solidFill>
                  <a:schemeClr val="bg1"/>
                </a:solidFill>
              </a:rPr>
              <a:t> </a:t>
            </a:r>
            <a:r>
              <a:rPr lang="en-US" sz="4300" b="1" dirty="0" err="1">
                <a:solidFill>
                  <a:schemeClr val="bg1"/>
                </a:solidFill>
              </a:rPr>
              <a:t>Paniley</a:t>
            </a:r>
            <a:r>
              <a:rPr lang="en-US" sz="43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300" b="1" dirty="0">
                <a:solidFill>
                  <a:schemeClr val="bg1"/>
                </a:solidFill>
              </a:rPr>
              <a:t>( </a:t>
            </a:r>
            <a:r>
              <a:rPr lang="ne-NP" sz="4300" b="1" dirty="0">
                <a:solidFill>
                  <a:schemeClr val="bg1"/>
                </a:solidFill>
              </a:rPr>
              <a:t>म त बाँचेको छु तिम्रो हुनलाई </a:t>
            </a:r>
            <a:r>
              <a:rPr lang="en-US" sz="4300" b="1" dirty="0">
                <a:solidFill>
                  <a:schemeClr val="bg1"/>
                </a:solidFill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4300" b="1" dirty="0">
                <a:solidFill>
                  <a:schemeClr val="bg1"/>
                </a:solidFill>
              </a:rPr>
              <a:t> ( Ma </a:t>
            </a:r>
            <a:r>
              <a:rPr lang="en-US" sz="4300" b="1" dirty="0" err="1">
                <a:solidFill>
                  <a:schemeClr val="bg1"/>
                </a:solidFill>
              </a:rPr>
              <a:t>Tah</a:t>
            </a:r>
            <a:r>
              <a:rPr lang="en-US" sz="4300" b="1" dirty="0">
                <a:solidFill>
                  <a:schemeClr val="bg1"/>
                </a:solidFill>
              </a:rPr>
              <a:t> </a:t>
            </a:r>
            <a:r>
              <a:rPr lang="en-US" sz="4300" b="1" dirty="0" err="1">
                <a:solidFill>
                  <a:schemeClr val="bg1"/>
                </a:solidFill>
              </a:rPr>
              <a:t>Bachaiko</a:t>
            </a:r>
            <a:r>
              <a:rPr lang="en-US" sz="4300" b="1" dirty="0">
                <a:solidFill>
                  <a:schemeClr val="bg1"/>
                </a:solidFill>
              </a:rPr>
              <a:t> Chu </a:t>
            </a:r>
            <a:r>
              <a:rPr lang="en-US" sz="4300" b="1" dirty="0" err="1">
                <a:solidFill>
                  <a:schemeClr val="bg1"/>
                </a:solidFill>
              </a:rPr>
              <a:t>Timro</a:t>
            </a:r>
            <a:r>
              <a:rPr lang="en-US" sz="4300" b="1" dirty="0">
                <a:solidFill>
                  <a:schemeClr val="bg1"/>
                </a:solidFill>
              </a:rPr>
              <a:t> </a:t>
            </a:r>
            <a:r>
              <a:rPr lang="en-US" sz="4300" b="1" dirty="0" err="1">
                <a:solidFill>
                  <a:schemeClr val="bg1"/>
                </a:solidFill>
              </a:rPr>
              <a:t>Hunalai</a:t>
            </a:r>
            <a:r>
              <a:rPr lang="en-US" sz="4300" b="1" dirty="0">
                <a:solidFill>
                  <a:schemeClr val="bg1"/>
                </a:solidFill>
              </a:rPr>
              <a:t> )2</a:t>
            </a:r>
          </a:p>
        </p:txBody>
      </p:sp>
    </p:spTree>
    <p:extLst>
      <p:ext uri="{BB962C8B-B14F-4D97-AF65-F5344CB8AC3E}">
        <p14:creationId xmlns:p14="http://schemas.microsoft.com/office/powerpoint/2010/main" val="872851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2021-09-03T18:58:10Z</dcterms:created>
  <dcterms:modified xsi:type="dcterms:W3CDTF">2021-11-08T19:40:15Z</dcterms:modified>
</cp:coreProperties>
</file>