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6" r:id="rId2"/>
    <p:sldId id="408" r:id="rId3"/>
    <p:sldId id="40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592"/>
    <p:restoredTop sz="95775"/>
  </p:normalViewPr>
  <p:slideViewPr>
    <p:cSldViewPr snapToGrid="0" snapToObjects="1">
      <p:cViewPr varScale="1">
        <p:scale>
          <a:sx n="99" d="100"/>
          <a:sy n="99" d="100"/>
        </p:scale>
        <p:origin x="20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504C6-02D9-294E-A87D-19F9951840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26A6FF-093E-1047-A24E-AEB44AB46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3CD18-B210-054D-B4FC-9BA6A6DAE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B35D7-2C22-6D41-9435-6FAA1F6DB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E9F7F-2C2D-054D-AF27-CDFA725A5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67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DD981-DA7C-5F45-985D-7D521B2F7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C3DC5-C143-634A-8516-C89545C2D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CC7BC-AFB4-354F-8BA2-7E08CDD6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D4664-9263-0F43-AEA9-48B8D250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25B20-E187-3E4E-8494-F8082B017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2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4359B-CF83-644D-9F7D-94FB335E4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BBA6A-16C8-DE48-B4AC-0E0DF097C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74E73-4C02-784A-A8D9-6619A39FC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68A14-A33B-4749-BB20-A26FC8960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E2C14-6D94-E741-BAAA-EA1D9DE38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46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0232A-7A2C-D549-99AF-E7DE26A31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BA784-ADC2-564A-8208-3AB2F11518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FA8C9-F362-A840-B4FD-15926B52F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410C8-E901-1D4D-9B3B-8ECF25F9E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AAE7BC-B149-2844-8151-07C280465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7311C0-53F9-1F43-82F8-B2986C727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7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EC4A0-AEC2-1945-BA3D-EEB3E9758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383DD-A73C-E14E-A7B6-25B845D44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96C402-4741-BE4F-A1BE-94622E8BC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8D98A0-F783-C349-AC02-190823209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077ED8-2509-6947-A54A-05D14B3A3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36FFA4-55ED-9345-803B-164966AD6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6B9BCC-B2D9-F548-A178-9EA51BCAD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A82DDF-8886-7344-8ECD-841936967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27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E88F-B4B8-A54E-9700-5CF5A67F2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A4D23-E500-2940-B8D2-A813CD0A0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87205-60AC-AC47-A304-A834669F5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DF90A9-BBA9-4840-95E7-DDACC627E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90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404B12-9D33-AE4F-BA10-6A4511E4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A6B503-14E0-3E41-ADA7-9B5439AF8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66363-3B01-FB4D-82ED-B03B49779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19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3C5BA-021E-4748-A6C0-C6A30CF37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998B0-9657-4846-9181-840364F7B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B3694-E050-E04F-BE8F-BB20A3CB2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BC2EE1-13BC-5543-9798-C2AB16F7F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F2C4D-90D6-A94E-888B-CBFA36A90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217FD-A7B1-F142-B394-889E2DFFE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9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9DB83-BB60-764A-A932-EF4181F35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F7B287-6862-6649-ADFB-BBFEF218FD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32C60-7A70-8F4E-AA05-5711E58768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58A1D1-2247-EC43-B097-73888F4D0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FA19-E56A-B845-8EEA-C3835473F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666EE-8439-0840-8F74-6DBE1BC3D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8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590C4-8061-BD44-B1C6-1EB921C6D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814783-2D05-9641-BDB2-F2EC154A2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B371F-022B-8443-82F6-D66505104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C13A0-F954-9047-926E-BE08CC9F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49CA2-5CA0-8649-8E60-B31AAE897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3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74DD41-269E-1645-880B-6252D1A456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042974-63D2-5949-93D1-E0C6D2BBE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B65B2-45B8-6D4C-AC85-05289B0BC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998F8-45D3-304A-8E39-C604C4351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9A464-8CB9-DC4F-BD95-D6DFBF10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7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CEFA7F-F958-7246-BFFB-60655A750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38ACC-135E-E444-842B-0176E694E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A3FAD-6849-4B4E-9420-547762744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65662-6046-4F42-AF69-16F6765F0470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E1E3B-2384-8E46-9C62-76349DBA80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B81BA-1B51-0E4F-A54F-A42D0ECDB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EB981-E3CB-F84B-9917-24FEE7F4D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9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9195832-E8CE-9842-94EB-264CA9428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46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latin typeface="+mn-lt"/>
              </a:rPr>
              <a:t>( </a:t>
            </a:r>
            <a:r>
              <a:rPr lang="ne-NP" sz="4000" b="1" dirty="0">
                <a:latin typeface="+mn-lt"/>
              </a:rPr>
              <a:t>तु है हे मेरा</a:t>
            </a:r>
            <a:r>
              <a:rPr lang="en-US" sz="4000" b="1" dirty="0">
                <a:latin typeface="+mn-lt"/>
              </a:rPr>
              <a:t>, </a:t>
            </a:r>
            <a:r>
              <a:rPr lang="ne-NP" sz="4000" b="1" dirty="0">
                <a:latin typeface="+mn-lt"/>
              </a:rPr>
              <a:t>मेरा सभेरा</a:t>
            </a:r>
            <a:r>
              <a:rPr lang="en-US" sz="4000" b="1" dirty="0">
                <a:latin typeface="+mn-lt"/>
              </a:rPr>
              <a:t>,</a:t>
            </a:r>
            <a:br>
              <a:rPr lang="en-US" sz="4000" b="1" dirty="0">
                <a:latin typeface="+mn-lt"/>
              </a:rPr>
            </a:br>
            <a:r>
              <a:rPr lang="en-US" sz="4000" b="1" dirty="0">
                <a:latin typeface="+mn-lt"/>
              </a:rPr>
              <a:t> </a:t>
            </a:r>
            <a:r>
              <a:rPr lang="ne-NP" sz="4000" b="1" dirty="0">
                <a:latin typeface="+mn-lt"/>
              </a:rPr>
              <a:t>तेरे सिभा हे ना केही मेरा हा.)२</a:t>
            </a:r>
            <a:endParaRPr lang="en-US" sz="4000" b="1" dirty="0"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+mn-lt"/>
              </a:rPr>
              <a:t>(Tu Hi Hai </a:t>
            </a:r>
            <a:r>
              <a:rPr lang="en-US" sz="4000" b="1" dirty="0" err="1">
                <a:latin typeface="+mn-lt"/>
              </a:rPr>
              <a:t>Mera</a:t>
            </a:r>
            <a:r>
              <a:rPr lang="en-US" sz="4000" b="1" dirty="0">
                <a:latin typeface="+mn-lt"/>
              </a:rPr>
              <a:t>, </a:t>
            </a:r>
            <a:r>
              <a:rPr lang="en-US" sz="4000" b="1" dirty="0" err="1">
                <a:latin typeface="+mn-lt"/>
              </a:rPr>
              <a:t>Mera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Savera</a:t>
            </a:r>
            <a:r>
              <a:rPr lang="en-US" sz="4000" b="1" dirty="0">
                <a:latin typeface="+mn-lt"/>
              </a:rPr>
              <a:t> , </a:t>
            </a:r>
            <a:br>
              <a:rPr lang="en-US" sz="4000" b="1" dirty="0">
                <a:latin typeface="+mn-lt"/>
              </a:rPr>
            </a:br>
            <a:r>
              <a:rPr lang="en-US" sz="4000" b="1" dirty="0" err="1">
                <a:latin typeface="+mn-lt"/>
              </a:rPr>
              <a:t>Tere</a:t>
            </a:r>
            <a:r>
              <a:rPr lang="en-US" sz="4000" b="1" dirty="0">
                <a:latin typeface="+mn-lt"/>
              </a:rPr>
              <a:t> Siva Hai, </a:t>
            </a:r>
            <a:r>
              <a:rPr lang="en-US" sz="4000" b="1" dirty="0" err="1">
                <a:latin typeface="+mn-lt"/>
              </a:rPr>
              <a:t>Naa</a:t>
            </a:r>
            <a:r>
              <a:rPr lang="en-US" sz="4000" b="1" dirty="0">
                <a:latin typeface="+mn-lt"/>
              </a:rPr>
              <a:t> koi </a:t>
            </a:r>
            <a:r>
              <a:rPr lang="en-US" sz="4000" b="1" dirty="0" err="1">
                <a:latin typeface="+mn-lt"/>
              </a:rPr>
              <a:t>mera</a:t>
            </a:r>
            <a:r>
              <a:rPr lang="en-US" sz="4000" b="1" dirty="0">
                <a:latin typeface="+mn-lt"/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+mn-lt"/>
              </a:rPr>
              <a:t>{ ( </a:t>
            </a:r>
            <a:r>
              <a:rPr lang="ne-NP" sz="4000" b="1" dirty="0">
                <a:latin typeface="+mn-lt"/>
              </a:rPr>
              <a:t>हल्लेलूयाह )३ येशुवा </a:t>
            </a:r>
            <a:r>
              <a:rPr lang="en-US" sz="4000" b="1" dirty="0">
                <a:latin typeface="+mn-lt"/>
              </a:rPr>
              <a:t>}</a:t>
            </a:r>
            <a:r>
              <a:rPr lang="ne-NP" sz="4000" b="1" dirty="0">
                <a:latin typeface="+mn-lt"/>
              </a:rPr>
              <a:t>२</a:t>
            </a:r>
            <a:endParaRPr lang="en-US" sz="4000" b="1" dirty="0"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+mn-lt"/>
              </a:rPr>
              <a:t>Hallelujah Hallelujah Hallelujah YESHUA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+mn-lt"/>
              </a:rPr>
              <a:t>Hallelujah Hallelujah Hallelujah YESHUA</a:t>
            </a:r>
            <a:endParaRPr lang="en-US" sz="35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973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0"/>
            <a:ext cx="12191435" cy="6457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ne-NP" sz="4000" b="1" dirty="0"/>
              <a:t>हर नामूसे उच्चा हे नाम येशुवा</a:t>
            </a:r>
            <a:r>
              <a:rPr lang="en-US" sz="4000" b="1" dirty="0"/>
              <a:t>, </a:t>
            </a:r>
            <a:r>
              <a:rPr lang="ne-NP" sz="4000" b="1" dirty="0"/>
              <a:t>कर्ते हे हाम सजदा याहाँ)२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Har Naam Se </a:t>
            </a:r>
            <a:r>
              <a:rPr lang="en-US" sz="4000" b="1" dirty="0" err="1"/>
              <a:t>Uncha</a:t>
            </a:r>
            <a:r>
              <a:rPr lang="en-US" sz="4000" b="1" dirty="0"/>
              <a:t>, Hai Naam YESHUA, </a:t>
            </a:r>
            <a:r>
              <a:rPr lang="en-US" sz="4000" b="1" dirty="0" err="1"/>
              <a:t>Karte</a:t>
            </a:r>
            <a:r>
              <a:rPr lang="en-US" sz="4000" b="1" dirty="0"/>
              <a:t> Hai Hum </a:t>
            </a:r>
            <a:r>
              <a:rPr lang="en-US" sz="4000" b="1" dirty="0" err="1"/>
              <a:t>Sajda</a:t>
            </a:r>
            <a:r>
              <a:rPr lang="en-US" sz="4000" b="1" dirty="0"/>
              <a:t> </a:t>
            </a:r>
            <a:r>
              <a:rPr lang="en-US" sz="4000" b="1" dirty="0" err="1"/>
              <a:t>Yahaan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{ ( </a:t>
            </a:r>
            <a:r>
              <a:rPr lang="ne-NP" sz="4000" b="1" dirty="0"/>
              <a:t>हल्लेलूयाह )३ येशुवा </a:t>
            </a:r>
            <a:r>
              <a:rPr lang="en-US" sz="4000" b="1" dirty="0"/>
              <a:t>}</a:t>
            </a:r>
            <a:r>
              <a:rPr lang="ne-NP" sz="4000" b="1" dirty="0"/>
              <a:t>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Hallelujah Hallelujah Hallelujah YESHUA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Hallelujah Hallelujah Hallelujah YESHUA</a:t>
            </a:r>
            <a:endParaRPr lang="en-US" sz="37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573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65D567-2526-0742-8F6B-572B32761719}"/>
              </a:ext>
            </a:extLst>
          </p:cNvPr>
          <p:cNvSpPr txBox="1">
            <a:spLocks/>
          </p:cNvSpPr>
          <p:nvPr/>
        </p:nvSpPr>
        <p:spPr>
          <a:xfrm>
            <a:off x="-1615" y="0"/>
            <a:ext cx="12051323" cy="6258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000" b="1" dirty="0">
                <a:latin typeface="+mn-lt"/>
              </a:rPr>
              <a:t>{ ( </a:t>
            </a:r>
            <a:r>
              <a:rPr lang="ne-NP" sz="3000" b="1" dirty="0">
                <a:latin typeface="+mn-lt"/>
              </a:rPr>
              <a:t>सबसे उच्चा हे तेरा नाम</a:t>
            </a:r>
            <a:r>
              <a:rPr lang="en-US" sz="3000" b="1" dirty="0">
                <a:latin typeface="+mn-lt"/>
              </a:rPr>
              <a:t>, </a:t>
            </a:r>
            <a:r>
              <a:rPr lang="ne-NP" sz="3000" b="1" dirty="0">
                <a:latin typeface="+mn-lt"/>
              </a:rPr>
              <a:t>सबसे उच्चा हे येशु नाम)२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{ ( </a:t>
            </a:r>
            <a:r>
              <a:rPr lang="en-US" sz="3000" b="1" dirty="0" err="1">
                <a:latin typeface="+mn-lt"/>
              </a:rPr>
              <a:t>Sabse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Uncha</a:t>
            </a:r>
            <a:r>
              <a:rPr lang="en-US" sz="3000" b="1" dirty="0">
                <a:latin typeface="+mn-lt"/>
              </a:rPr>
              <a:t> Hai Tera Naam, </a:t>
            </a:r>
            <a:r>
              <a:rPr lang="en-US" sz="3000" b="1" dirty="0" err="1">
                <a:latin typeface="+mn-lt"/>
              </a:rPr>
              <a:t>Sabse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Uncha</a:t>
            </a:r>
            <a:r>
              <a:rPr lang="en-US" sz="3000" b="1" dirty="0">
                <a:latin typeface="+mn-lt"/>
              </a:rPr>
              <a:t> Hai </a:t>
            </a:r>
            <a:r>
              <a:rPr lang="en-US" sz="3000" b="1" dirty="0" err="1">
                <a:latin typeface="+mn-lt"/>
              </a:rPr>
              <a:t>Yeshu</a:t>
            </a:r>
            <a:r>
              <a:rPr lang="en-US" sz="3000" b="1" dirty="0">
                <a:latin typeface="+mn-lt"/>
              </a:rPr>
              <a:t> Naam )2</a:t>
            </a:r>
            <a:br>
              <a:rPr lang="en-US" sz="3000" b="1" dirty="0">
                <a:latin typeface="+mn-lt"/>
              </a:rPr>
            </a:br>
            <a:r>
              <a:rPr lang="ne-NP" sz="3000" b="1" dirty="0">
                <a:latin typeface="+mn-lt"/>
              </a:rPr>
              <a:t>हर पहाडवो से</a:t>
            </a:r>
            <a:r>
              <a:rPr lang="en-US" sz="3000" b="1" dirty="0">
                <a:latin typeface="+mn-lt"/>
              </a:rPr>
              <a:t>,</a:t>
            </a:r>
            <a:r>
              <a:rPr lang="ne-NP" sz="3000" b="1" dirty="0">
                <a:latin typeface="+mn-lt"/>
              </a:rPr>
              <a:t>हर तुफानूसे</a:t>
            </a:r>
            <a:r>
              <a:rPr lang="en-US" sz="3000" b="1" dirty="0">
                <a:latin typeface="+mn-lt"/>
              </a:rPr>
              <a:t>, </a:t>
            </a:r>
            <a:r>
              <a:rPr lang="ne-NP" sz="3000" b="1" dirty="0">
                <a:latin typeface="+mn-lt"/>
              </a:rPr>
              <a:t>आसमानूसे</a:t>
            </a:r>
            <a:r>
              <a:rPr lang="en-US" sz="3000" b="1" dirty="0">
                <a:latin typeface="+mn-lt"/>
              </a:rPr>
              <a:t>, </a:t>
            </a:r>
            <a:r>
              <a:rPr lang="ne-NP" sz="3000" b="1" dirty="0">
                <a:latin typeface="+mn-lt"/>
              </a:rPr>
              <a:t>सारे नामूसे 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( </a:t>
            </a:r>
            <a:r>
              <a:rPr lang="ne-NP" sz="3000" b="1" dirty="0">
                <a:latin typeface="+mn-lt"/>
              </a:rPr>
              <a:t>येशु तेरा नाम )२  </a:t>
            </a:r>
            <a:r>
              <a:rPr lang="en-US" sz="3000" b="1" dirty="0">
                <a:latin typeface="+mn-lt"/>
              </a:rPr>
              <a:t>}</a:t>
            </a:r>
            <a:r>
              <a:rPr lang="ne-NP" sz="3000" b="1" dirty="0">
                <a:latin typeface="+mn-lt"/>
              </a:rPr>
              <a:t>२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Har </a:t>
            </a:r>
            <a:r>
              <a:rPr lang="en-US" sz="3000" b="1" dirty="0" err="1">
                <a:latin typeface="+mn-lt"/>
              </a:rPr>
              <a:t>Pahado</a:t>
            </a:r>
            <a:r>
              <a:rPr lang="en-US" sz="3000" b="1" dirty="0">
                <a:latin typeface="+mn-lt"/>
              </a:rPr>
              <a:t> Se, Har </a:t>
            </a:r>
            <a:r>
              <a:rPr lang="en-US" sz="3000" b="1" dirty="0" err="1">
                <a:latin typeface="+mn-lt"/>
              </a:rPr>
              <a:t>Tufaano</a:t>
            </a:r>
            <a:r>
              <a:rPr lang="en-US" sz="3000" b="1" dirty="0">
                <a:latin typeface="+mn-lt"/>
              </a:rPr>
              <a:t> Se, </a:t>
            </a:r>
            <a:r>
              <a:rPr lang="en-US" sz="3000" b="1" dirty="0" err="1">
                <a:latin typeface="+mn-lt"/>
              </a:rPr>
              <a:t>Aasmaano</a:t>
            </a:r>
            <a:r>
              <a:rPr lang="en-US" sz="3000" b="1" dirty="0">
                <a:latin typeface="+mn-lt"/>
              </a:rPr>
              <a:t> Se, </a:t>
            </a:r>
            <a:r>
              <a:rPr lang="en-US" sz="3000" b="1" dirty="0" err="1">
                <a:latin typeface="+mn-lt"/>
              </a:rPr>
              <a:t>Saare</a:t>
            </a:r>
            <a:r>
              <a:rPr lang="en-US" sz="3000" b="1" dirty="0">
                <a:latin typeface="+mn-lt"/>
              </a:rPr>
              <a:t> </a:t>
            </a:r>
            <a:r>
              <a:rPr lang="en-US" sz="3000" b="1" dirty="0" err="1">
                <a:latin typeface="+mn-lt"/>
              </a:rPr>
              <a:t>Naamo</a:t>
            </a:r>
            <a:r>
              <a:rPr lang="en-US" sz="3000" b="1" dirty="0">
                <a:latin typeface="+mn-lt"/>
              </a:rPr>
              <a:t> Se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( </a:t>
            </a:r>
            <a:r>
              <a:rPr lang="en-US" sz="3000" b="1" dirty="0" err="1">
                <a:latin typeface="+mn-lt"/>
              </a:rPr>
              <a:t>Yeshu</a:t>
            </a:r>
            <a:r>
              <a:rPr lang="en-US" sz="3000" b="1" dirty="0">
                <a:latin typeface="+mn-lt"/>
              </a:rPr>
              <a:t> Tera Naam )2 }2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{ ( </a:t>
            </a:r>
            <a:r>
              <a:rPr lang="ne-NP" sz="3000" b="1" dirty="0">
                <a:latin typeface="+mn-lt"/>
              </a:rPr>
              <a:t>हल्लेलूयाह )३ येशुवा </a:t>
            </a:r>
            <a:r>
              <a:rPr lang="en-US" sz="3000" b="1" dirty="0">
                <a:latin typeface="+mn-lt"/>
              </a:rPr>
              <a:t>}</a:t>
            </a:r>
            <a:r>
              <a:rPr lang="ne-NP" sz="3000" b="1" dirty="0">
                <a:latin typeface="+mn-lt"/>
              </a:rPr>
              <a:t>२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 Hallelujah Hallelujah Hallelujah YESHUA</a:t>
            </a:r>
            <a:br>
              <a:rPr lang="en-US" sz="3000" b="1" dirty="0">
                <a:latin typeface="+mn-lt"/>
              </a:rPr>
            </a:br>
            <a:r>
              <a:rPr lang="en-US" sz="3000" b="1" dirty="0">
                <a:latin typeface="+mn-lt"/>
              </a:rPr>
              <a:t>Hallelujah Hallelujah Hallelujah YESHUA</a:t>
            </a:r>
          </a:p>
        </p:txBody>
      </p:sp>
    </p:spTree>
    <p:extLst>
      <p:ext uri="{BB962C8B-B14F-4D97-AF65-F5344CB8AC3E}">
        <p14:creationId xmlns:p14="http://schemas.microsoft.com/office/powerpoint/2010/main" val="4148123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199</Words>
  <Application>Microsoft Macintosh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( तु है हे मेरा, मेरा सभेरा,  तेरे सिभा हे ना केही मेरा हा.)२ (Tu Hi Hai Mera, Mera Savera ,  Tere Siva Hai, Naa koi mera)2 { ( हल्लेलूयाह )३ येशुवा }२ Hallelujah Hallelujah Hallelujah YESHUA Hallelujah Hallelujah Hallelujah YESHUA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 तु है हे मेरा, मेरा सभेरा,  तेरे सिभा हे ना केही मेरा हा.)२ (Tu Hi Hai Mera, Mera Savera ,  Tere Siva Hai, Naa koi mera)2 { ( हल्लेलूयाह )३ येशुवा }२ Hallelujah Hallelujah Hallelujah YESHUA Hallelujah Hallelujah Hallelujah YESHUA</dc:title>
  <dc:creator>Bhuwan Basnet</dc:creator>
  <cp:lastModifiedBy>Bhuwan Basnet</cp:lastModifiedBy>
  <cp:revision>3</cp:revision>
  <dcterms:created xsi:type="dcterms:W3CDTF">2021-09-06T02:33:21Z</dcterms:created>
  <dcterms:modified xsi:type="dcterms:W3CDTF">2021-11-08T19:43:03Z</dcterms:modified>
</cp:coreProperties>
</file>