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7" r:id="rId2"/>
    <p:sldId id="26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56"/>
    <p:restoredTop sz="95775"/>
  </p:normalViewPr>
  <p:slideViewPr>
    <p:cSldViewPr snapToGrid="0" snapToObjects="1">
      <p:cViewPr varScale="1">
        <p:scale>
          <a:sx n="100" d="100"/>
          <a:sy n="100" d="100"/>
        </p:scale>
        <p:origin x="184" y="7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639F6-31F4-284F-8B9E-721330680F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CA2A98-07E9-F743-A7BA-A9B8A798E8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B317D0-AFC9-4D4A-9333-2EC3A387D7CD}"/>
              </a:ext>
            </a:extLst>
          </p:cNvPr>
          <p:cNvSpPr>
            <a:spLocks noGrp="1"/>
          </p:cNvSpPr>
          <p:nvPr>
            <p:ph type="dt" sz="half" idx="10"/>
          </p:nvPr>
        </p:nvSpPr>
        <p:spPr/>
        <p:txBody>
          <a:bodyPr/>
          <a:lstStyle/>
          <a:p>
            <a:fld id="{28076985-3599-C142-9F3C-8C718B98A0A9}" type="datetimeFigureOut">
              <a:rPr lang="en-US" smtClean="0"/>
              <a:t>9/13/21</a:t>
            </a:fld>
            <a:endParaRPr lang="en-US"/>
          </a:p>
        </p:txBody>
      </p:sp>
      <p:sp>
        <p:nvSpPr>
          <p:cNvPr id="5" name="Footer Placeholder 4">
            <a:extLst>
              <a:ext uri="{FF2B5EF4-FFF2-40B4-BE49-F238E27FC236}">
                <a16:creationId xmlns:a16="http://schemas.microsoft.com/office/drawing/2014/main" id="{F56B5873-E5C9-E443-887D-A8AFDF7944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48C8F3-5F0B-7A46-8EDA-E1E7C65E142D}"/>
              </a:ext>
            </a:extLst>
          </p:cNvPr>
          <p:cNvSpPr>
            <a:spLocks noGrp="1"/>
          </p:cNvSpPr>
          <p:nvPr>
            <p:ph type="sldNum" sz="quarter" idx="12"/>
          </p:nvPr>
        </p:nvSpPr>
        <p:spPr/>
        <p:txBody>
          <a:bodyPr/>
          <a:lstStyle/>
          <a:p>
            <a:fld id="{81A3AC7F-52B5-8A4D-96BC-052458D649C3}" type="slidenum">
              <a:rPr lang="en-US" smtClean="0"/>
              <a:t>‹#›</a:t>
            </a:fld>
            <a:endParaRPr lang="en-US"/>
          </a:p>
        </p:txBody>
      </p:sp>
    </p:spTree>
    <p:extLst>
      <p:ext uri="{BB962C8B-B14F-4D97-AF65-F5344CB8AC3E}">
        <p14:creationId xmlns:p14="http://schemas.microsoft.com/office/powerpoint/2010/main" val="2769382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04A53-C8CF-4647-8083-09D08A3346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82C03C-124F-6845-B66A-7AA9F5E6C7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BEC4BA-2B5A-784A-AB49-BC9BE0DD512B}"/>
              </a:ext>
            </a:extLst>
          </p:cNvPr>
          <p:cNvSpPr>
            <a:spLocks noGrp="1"/>
          </p:cNvSpPr>
          <p:nvPr>
            <p:ph type="dt" sz="half" idx="10"/>
          </p:nvPr>
        </p:nvSpPr>
        <p:spPr/>
        <p:txBody>
          <a:bodyPr/>
          <a:lstStyle/>
          <a:p>
            <a:fld id="{28076985-3599-C142-9F3C-8C718B98A0A9}" type="datetimeFigureOut">
              <a:rPr lang="en-US" smtClean="0"/>
              <a:t>9/13/21</a:t>
            </a:fld>
            <a:endParaRPr lang="en-US"/>
          </a:p>
        </p:txBody>
      </p:sp>
      <p:sp>
        <p:nvSpPr>
          <p:cNvPr id="5" name="Footer Placeholder 4">
            <a:extLst>
              <a:ext uri="{FF2B5EF4-FFF2-40B4-BE49-F238E27FC236}">
                <a16:creationId xmlns:a16="http://schemas.microsoft.com/office/drawing/2014/main" id="{2DFCEA04-F3EC-6243-BC70-D3B4C459B4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3DAC34-D77C-4B45-B240-5FE20B095064}"/>
              </a:ext>
            </a:extLst>
          </p:cNvPr>
          <p:cNvSpPr>
            <a:spLocks noGrp="1"/>
          </p:cNvSpPr>
          <p:nvPr>
            <p:ph type="sldNum" sz="quarter" idx="12"/>
          </p:nvPr>
        </p:nvSpPr>
        <p:spPr/>
        <p:txBody>
          <a:bodyPr/>
          <a:lstStyle/>
          <a:p>
            <a:fld id="{81A3AC7F-52B5-8A4D-96BC-052458D649C3}" type="slidenum">
              <a:rPr lang="en-US" smtClean="0"/>
              <a:t>‹#›</a:t>
            </a:fld>
            <a:endParaRPr lang="en-US"/>
          </a:p>
        </p:txBody>
      </p:sp>
    </p:spTree>
    <p:extLst>
      <p:ext uri="{BB962C8B-B14F-4D97-AF65-F5344CB8AC3E}">
        <p14:creationId xmlns:p14="http://schemas.microsoft.com/office/powerpoint/2010/main" val="2247040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98625-CFB6-A540-A6E2-2A28F2E8D0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4C764AA-AD6A-9B46-BF7F-2D90799C9E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413935-8607-4C49-8A23-5508EFB11FF3}"/>
              </a:ext>
            </a:extLst>
          </p:cNvPr>
          <p:cNvSpPr>
            <a:spLocks noGrp="1"/>
          </p:cNvSpPr>
          <p:nvPr>
            <p:ph type="dt" sz="half" idx="10"/>
          </p:nvPr>
        </p:nvSpPr>
        <p:spPr/>
        <p:txBody>
          <a:bodyPr/>
          <a:lstStyle/>
          <a:p>
            <a:fld id="{28076985-3599-C142-9F3C-8C718B98A0A9}" type="datetimeFigureOut">
              <a:rPr lang="en-US" smtClean="0"/>
              <a:t>9/13/21</a:t>
            </a:fld>
            <a:endParaRPr lang="en-US"/>
          </a:p>
        </p:txBody>
      </p:sp>
      <p:sp>
        <p:nvSpPr>
          <p:cNvPr id="5" name="Footer Placeholder 4">
            <a:extLst>
              <a:ext uri="{FF2B5EF4-FFF2-40B4-BE49-F238E27FC236}">
                <a16:creationId xmlns:a16="http://schemas.microsoft.com/office/drawing/2014/main" id="{B4F57C3C-824A-5D4F-AC14-9A1DC1CFF3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79CCFD-CB44-D146-B392-617AF30C307E}"/>
              </a:ext>
            </a:extLst>
          </p:cNvPr>
          <p:cNvSpPr>
            <a:spLocks noGrp="1"/>
          </p:cNvSpPr>
          <p:nvPr>
            <p:ph type="sldNum" sz="quarter" idx="12"/>
          </p:nvPr>
        </p:nvSpPr>
        <p:spPr/>
        <p:txBody>
          <a:bodyPr/>
          <a:lstStyle/>
          <a:p>
            <a:fld id="{81A3AC7F-52B5-8A4D-96BC-052458D649C3}" type="slidenum">
              <a:rPr lang="en-US" smtClean="0"/>
              <a:t>‹#›</a:t>
            </a:fld>
            <a:endParaRPr lang="en-US"/>
          </a:p>
        </p:txBody>
      </p:sp>
    </p:spTree>
    <p:extLst>
      <p:ext uri="{BB962C8B-B14F-4D97-AF65-F5344CB8AC3E}">
        <p14:creationId xmlns:p14="http://schemas.microsoft.com/office/powerpoint/2010/main" val="3339531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ECEEA-1D3A-BA44-8D92-A718EB5C06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F1D6C9-4F32-DD4B-BCFA-D4E5CAF319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4C291D-7C8B-1F47-A628-855B17AE16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38218E-B0BE-744F-94F7-FA715050BDAC}"/>
              </a:ext>
            </a:extLst>
          </p:cNvPr>
          <p:cNvSpPr>
            <a:spLocks noGrp="1"/>
          </p:cNvSpPr>
          <p:nvPr>
            <p:ph type="dt" sz="half" idx="10"/>
          </p:nvPr>
        </p:nvSpPr>
        <p:spPr/>
        <p:txBody>
          <a:bodyPr/>
          <a:lstStyle/>
          <a:p>
            <a:fld id="{28076985-3599-C142-9F3C-8C718B98A0A9}" type="datetimeFigureOut">
              <a:rPr lang="en-US" smtClean="0"/>
              <a:t>9/13/21</a:t>
            </a:fld>
            <a:endParaRPr lang="en-US"/>
          </a:p>
        </p:txBody>
      </p:sp>
      <p:sp>
        <p:nvSpPr>
          <p:cNvPr id="6" name="Footer Placeholder 5">
            <a:extLst>
              <a:ext uri="{FF2B5EF4-FFF2-40B4-BE49-F238E27FC236}">
                <a16:creationId xmlns:a16="http://schemas.microsoft.com/office/drawing/2014/main" id="{2EAA954B-271C-DE41-B04D-EFE37FEFDD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6A9C63-7A92-4047-A435-16973E5E9C00}"/>
              </a:ext>
            </a:extLst>
          </p:cNvPr>
          <p:cNvSpPr>
            <a:spLocks noGrp="1"/>
          </p:cNvSpPr>
          <p:nvPr>
            <p:ph type="sldNum" sz="quarter" idx="12"/>
          </p:nvPr>
        </p:nvSpPr>
        <p:spPr/>
        <p:txBody>
          <a:bodyPr/>
          <a:lstStyle/>
          <a:p>
            <a:fld id="{81A3AC7F-52B5-8A4D-96BC-052458D649C3}" type="slidenum">
              <a:rPr lang="en-US" smtClean="0"/>
              <a:t>‹#›</a:t>
            </a:fld>
            <a:endParaRPr lang="en-US"/>
          </a:p>
        </p:txBody>
      </p:sp>
    </p:spTree>
    <p:extLst>
      <p:ext uri="{BB962C8B-B14F-4D97-AF65-F5344CB8AC3E}">
        <p14:creationId xmlns:p14="http://schemas.microsoft.com/office/powerpoint/2010/main" val="621273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0EE00-E828-2B48-912F-A0ED17745A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FFD506-0893-7F4D-81FE-B2D95B9199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A293ED-632A-B346-A60E-6E1484D9B8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294C63-2570-774E-B7A2-9AEACF584F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6741AD-1C2E-DA49-98FB-FEC7B04DAC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6FB1E3-13F8-3541-9E18-945DC15DF702}"/>
              </a:ext>
            </a:extLst>
          </p:cNvPr>
          <p:cNvSpPr>
            <a:spLocks noGrp="1"/>
          </p:cNvSpPr>
          <p:nvPr>
            <p:ph type="dt" sz="half" idx="10"/>
          </p:nvPr>
        </p:nvSpPr>
        <p:spPr/>
        <p:txBody>
          <a:bodyPr/>
          <a:lstStyle/>
          <a:p>
            <a:fld id="{28076985-3599-C142-9F3C-8C718B98A0A9}" type="datetimeFigureOut">
              <a:rPr lang="en-US" smtClean="0"/>
              <a:t>9/13/21</a:t>
            </a:fld>
            <a:endParaRPr lang="en-US"/>
          </a:p>
        </p:txBody>
      </p:sp>
      <p:sp>
        <p:nvSpPr>
          <p:cNvPr id="8" name="Footer Placeholder 7">
            <a:extLst>
              <a:ext uri="{FF2B5EF4-FFF2-40B4-BE49-F238E27FC236}">
                <a16:creationId xmlns:a16="http://schemas.microsoft.com/office/drawing/2014/main" id="{F773BEC1-6530-FE45-B358-B0C6A05DDB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7A549E-C3A4-EE4F-BA6B-44C22E132447}"/>
              </a:ext>
            </a:extLst>
          </p:cNvPr>
          <p:cNvSpPr>
            <a:spLocks noGrp="1"/>
          </p:cNvSpPr>
          <p:nvPr>
            <p:ph type="sldNum" sz="quarter" idx="12"/>
          </p:nvPr>
        </p:nvSpPr>
        <p:spPr/>
        <p:txBody>
          <a:bodyPr/>
          <a:lstStyle/>
          <a:p>
            <a:fld id="{81A3AC7F-52B5-8A4D-96BC-052458D649C3}" type="slidenum">
              <a:rPr lang="en-US" smtClean="0"/>
              <a:t>‹#›</a:t>
            </a:fld>
            <a:endParaRPr lang="en-US"/>
          </a:p>
        </p:txBody>
      </p:sp>
    </p:spTree>
    <p:extLst>
      <p:ext uri="{BB962C8B-B14F-4D97-AF65-F5344CB8AC3E}">
        <p14:creationId xmlns:p14="http://schemas.microsoft.com/office/powerpoint/2010/main" val="4034531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44FFB-F619-7845-BB85-3BA5810C2B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9415CA-D19A-814E-AA3C-F0D1A876781D}"/>
              </a:ext>
            </a:extLst>
          </p:cNvPr>
          <p:cNvSpPr>
            <a:spLocks noGrp="1"/>
          </p:cNvSpPr>
          <p:nvPr>
            <p:ph type="dt" sz="half" idx="10"/>
          </p:nvPr>
        </p:nvSpPr>
        <p:spPr/>
        <p:txBody>
          <a:bodyPr/>
          <a:lstStyle/>
          <a:p>
            <a:fld id="{28076985-3599-C142-9F3C-8C718B98A0A9}" type="datetimeFigureOut">
              <a:rPr lang="en-US" smtClean="0"/>
              <a:t>9/13/21</a:t>
            </a:fld>
            <a:endParaRPr lang="en-US"/>
          </a:p>
        </p:txBody>
      </p:sp>
      <p:sp>
        <p:nvSpPr>
          <p:cNvPr id="4" name="Footer Placeholder 3">
            <a:extLst>
              <a:ext uri="{FF2B5EF4-FFF2-40B4-BE49-F238E27FC236}">
                <a16:creationId xmlns:a16="http://schemas.microsoft.com/office/drawing/2014/main" id="{DABF8F6D-158D-4741-8D86-1605CE889B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045A70-3A94-194B-8F21-7635C82AC864}"/>
              </a:ext>
            </a:extLst>
          </p:cNvPr>
          <p:cNvSpPr>
            <a:spLocks noGrp="1"/>
          </p:cNvSpPr>
          <p:nvPr>
            <p:ph type="sldNum" sz="quarter" idx="12"/>
          </p:nvPr>
        </p:nvSpPr>
        <p:spPr/>
        <p:txBody>
          <a:bodyPr/>
          <a:lstStyle/>
          <a:p>
            <a:fld id="{81A3AC7F-52B5-8A4D-96BC-052458D649C3}" type="slidenum">
              <a:rPr lang="en-US" smtClean="0"/>
              <a:t>‹#›</a:t>
            </a:fld>
            <a:endParaRPr lang="en-US"/>
          </a:p>
        </p:txBody>
      </p:sp>
    </p:spTree>
    <p:extLst>
      <p:ext uri="{BB962C8B-B14F-4D97-AF65-F5344CB8AC3E}">
        <p14:creationId xmlns:p14="http://schemas.microsoft.com/office/powerpoint/2010/main" val="2404900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AAEBDD-A4AD-9546-B170-9C34EA7270FD}"/>
              </a:ext>
            </a:extLst>
          </p:cNvPr>
          <p:cNvSpPr>
            <a:spLocks noGrp="1"/>
          </p:cNvSpPr>
          <p:nvPr>
            <p:ph type="dt" sz="half" idx="10"/>
          </p:nvPr>
        </p:nvSpPr>
        <p:spPr/>
        <p:txBody>
          <a:bodyPr/>
          <a:lstStyle/>
          <a:p>
            <a:fld id="{28076985-3599-C142-9F3C-8C718B98A0A9}" type="datetimeFigureOut">
              <a:rPr lang="en-US" smtClean="0"/>
              <a:t>9/13/21</a:t>
            </a:fld>
            <a:endParaRPr lang="en-US"/>
          </a:p>
        </p:txBody>
      </p:sp>
      <p:sp>
        <p:nvSpPr>
          <p:cNvPr id="3" name="Footer Placeholder 2">
            <a:extLst>
              <a:ext uri="{FF2B5EF4-FFF2-40B4-BE49-F238E27FC236}">
                <a16:creationId xmlns:a16="http://schemas.microsoft.com/office/drawing/2014/main" id="{BB3B9E72-10F3-6B48-8A57-BD71310698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63CE81D-88DB-C24E-BC1E-502D1D1D9253}"/>
              </a:ext>
            </a:extLst>
          </p:cNvPr>
          <p:cNvSpPr>
            <a:spLocks noGrp="1"/>
          </p:cNvSpPr>
          <p:nvPr>
            <p:ph type="sldNum" sz="quarter" idx="12"/>
          </p:nvPr>
        </p:nvSpPr>
        <p:spPr/>
        <p:txBody>
          <a:bodyPr/>
          <a:lstStyle/>
          <a:p>
            <a:fld id="{81A3AC7F-52B5-8A4D-96BC-052458D649C3}" type="slidenum">
              <a:rPr lang="en-US" smtClean="0"/>
              <a:t>‹#›</a:t>
            </a:fld>
            <a:endParaRPr lang="en-US"/>
          </a:p>
        </p:txBody>
      </p:sp>
    </p:spTree>
    <p:extLst>
      <p:ext uri="{BB962C8B-B14F-4D97-AF65-F5344CB8AC3E}">
        <p14:creationId xmlns:p14="http://schemas.microsoft.com/office/powerpoint/2010/main" val="2584828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B0A97-BD45-AC43-B32C-06F9976F73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B44E6B-1F5B-1C45-9395-5DEC2ADC90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6C4D38-1AFD-F64F-8128-78BC996DFB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780829-8B9B-5744-B2A6-171CB93A669B}"/>
              </a:ext>
            </a:extLst>
          </p:cNvPr>
          <p:cNvSpPr>
            <a:spLocks noGrp="1"/>
          </p:cNvSpPr>
          <p:nvPr>
            <p:ph type="dt" sz="half" idx="10"/>
          </p:nvPr>
        </p:nvSpPr>
        <p:spPr/>
        <p:txBody>
          <a:bodyPr/>
          <a:lstStyle/>
          <a:p>
            <a:fld id="{28076985-3599-C142-9F3C-8C718B98A0A9}" type="datetimeFigureOut">
              <a:rPr lang="en-US" smtClean="0"/>
              <a:t>9/13/21</a:t>
            </a:fld>
            <a:endParaRPr lang="en-US"/>
          </a:p>
        </p:txBody>
      </p:sp>
      <p:sp>
        <p:nvSpPr>
          <p:cNvPr id="6" name="Footer Placeholder 5">
            <a:extLst>
              <a:ext uri="{FF2B5EF4-FFF2-40B4-BE49-F238E27FC236}">
                <a16:creationId xmlns:a16="http://schemas.microsoft.com/office/drawing/2014/main" id="{3B098A9B-5AA0-1A43-9607-1FC489D187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C04350-26D2-1544-A645-129A97507138}"/>
              </a:ext>
            </a:extLst>
          </p:cNvPr>
          <p:cNvSpPr>
            <a:spLocks noGrp="1"/>
          </p:cNvSpPr>
          <p:nvPr>
            <p:ph type="sldNum" sz="quarter" idx="12"/>
          </p:nvPr>
        </p:nvSpPr>
        <p:spPr/>
        <p:txBody>
          <a:bodyPr/>
          <a:lstStyle/>
          <a:p>
            <a:fld id="{81A3AC7F-52B5-8A4D-96BC-052458D649C3}" type="slidenum">
              <a:rPr lang="en-US" smtClean="0"/>
              <a:t>‹#›</a:t>
            </a:fld>
            <a:endParaRPr lang="en-US"/>
          </a:p>
        </p:txBody>
      </p:sp>
    </p:spTree>
    <p:extLst>
      <p:ext uri="{BB962C8B-B14F-4D97-AF65-F5344CB8AC3E}">
        <p14:creationId xmlns:p14="http://schemas.microsoft.com/office/powerpoint/2010/main" val="3816280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A679C-DA75-FC4D-A3D7-F2F7C194C5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ACA7D5-80CA-374A-B27C-A8AA4FFE09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8B4BAB-C3EF-9F4D-905C-C95C277E1F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A8E4F2-DF25-9E4C-8663-8F94B3269077}"/>
              </a:ext>
            </a:extLst>
          </p:cNvPr>
          <p:cNvSpPr>
            <a:spLocks noGrp="1"/>
          </p:cNvSpPr>
          <p:nvPr>
            <p:ph type="dt" sz="half" idx="10"/>
          </p:nvPr>
        </p:nvSpPr>
        <p:spPr/>
        <p:txBody>
          <a:bodyPr/>
          <a:lstStyle/>
          <a:p>
            <a:fld id="{28076985-3599-C142-9F3C-8C718B98A0A9}" type="datetimeFigureOut">
              <a:rPr lang="en-US" smtClean="0"/>
              <a:t>9/13/21</a:t>
            </a:fld>
            <a:endParaRPr lang="en-US"/>
          </a:p>
        </p:txBody>
      </p:sp>
      <p:sp>
        <p:nvSpPr>
          <p:cNvPr id="6" name="Footer Placeholder 5">
            <a:extLst>
              <a:ext uri="{FF2B5EF4-FFF2-40B4-BE49-F238E27FC236}">
                <a16:creationId xmlns:a16="http://schemas.microsoft.com/office/drawing/2014/main" id="{5379DAE6-86AA-774F-8882-EC825E66C9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C988BE-66A7-474F-B4B4-9381D248F169}"/>
              </a:ext>
            </a:extLst>
          </p:cNvPr>
          <p:cNvSpPr>
            <a:spLocks noGrp="1"/>
          </p:cNvSpPr>
          <p:nvPr>
            <p:ph type="sldNum" sz="quarter" idx="12"/>
          </p:nvPr>
        </p:nvSpPr>
        <p:spPr/>
        <p:txBody>
          <a:bodyPr/>
          <a:lstStyle/>
          <a:p>
            <a:fld id="{81A3AC7F-52B5-8A4D-96BC-052458D649C3}" type="slidenum">
              <a:rPr lang="en-US" smtClean="0"/>
              <a:t>‹#›</a:t>
            </a:fld>
            <a:endParaRPr lang="en-US"/>
          </a:p>
        </p:txBody>
      </p:sp>
    </p:spTree>
    <p:extLst>
      <p:ext uri="{BB962C8B-B14F-4D97-AF65-F5344CB8AC3E}">
        <p14:creationId xmlns:p14="http://schemas.microsoft.com/office/powerpoint/2010/main" val="3875400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F80B3-6CAD-1E44-A859-E1C01B1512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54BADC-D7BD-F941-ACBA-5319D78545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F278F8-4485-6B40-ACC6-733BDFE229EB}"/>
              </a:ext>
            </a:extLst>
          </p:cNvPr>
          <p:cNvSpPr>
            <a:spLocks noGrp="1"/>
          </p:cNvSpPr>
          <p:nvPr>
            <p:ph type="dt" sz="half" idx="10"/>
          </p:nvPr>
        </p:nvSpPr>
        <p:spPr/>
        <p:txBody>
          <a:bodyPr/>
          <a:lstStyle/>
          <a:p>
            <a:fld id="{28076985-3599-C142-9F3C-8C718B98A0A9}" type="datetimeFigureOut">
              <a:rPr lang="en-US" smtClean="0"/>
              <a:t>9/13/21</a:t>
            </a:fld>
            <a:endParaRPr lang="en-US"/>
          </a:p>
        </p:txBody>
      </p:sp>
      <p:sp>
        <p:nvSpPr>
          <p:cNvPr id="5" name="Footer Placeholder 4">
            <a:extLst>
              <a:ext uri="{FF2B5EF4-FFF2-40B4-BE49-F238E27FC236}">
                <a16:creationId xmlns:a16="http://schemas.microsoft.com/office/drawing/2014/main" id="{CAC9EE45-5A0A-DD4A-8F2A-21CC1563E4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FA770C-C4B4-C147-AACD-27C4B32FF9DC}"/>
              </a:ext>
            </a:extLst>
          </p:cNvPr>
          <p:cNvSpPr>
            <a:spLocks noGrp="1"/>
          </p:cNvSpPr>
          <p:nvPr>
            <p:ph type="sldNum" sz="quarter" idx="12"/>
          </p:nvPr>
        </p:nvSpPr>
        <p:spPr/>
        <p:txBody>
          <a:bodyPr/>
          <a:lstStyle/>
          <a:p>
            <a:fld id="{81A3AC7F-52B5-8A4D-96BC-052458D649C3}" type="slidenum">
              <a:rPr lang="en-US" smtClean="0"/>
              <a:t>‹#›</a:t>
            </a:fld>
            <a:endParaRPr lang="en-US"/>
          </a:p>
        </p:txBody>
      </p:sp>
    </p:spTree>
    <p:extLst>
      <p:ext uri="{BB962C8B-B14F-4D97-AF65-F5344CB8AC3E}">
        <p14:creationId xmlns:p14="http://schemas.microsoft.com/office/powerpoint/2010/main" val="2824636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22A492-7A82-F744-AAB8-ED440939915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433BB50-DBA6-6045-96A1-DB3439E483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B96511-F84F-E54E-8FEB-88A09F866086}"/>
              </a:ext>
            </a:extLst>
          </p:cNvPr>
          <p:cNvSpPr>
            <a:spLocks noGrp="1"/>
          </p:cNvSpPr>
          <p:nvPr>
            <p:ph type="dt" sz="half" idx="10"/>
          </p:nvPr>
        </p:nvSpPr>
        <p:spPr/>
        <p:txBody>
          <a:bodyPr/>
          <a:lstStyle/>
          <a:p>
            <a:fld id="{28076985-3599-C142-9F3C-8C718B98A0A9}" type="datetimeFigureOut">
              <a:rPr lang="en-US" smtClean="0"/>
              <a:t>9/13/21</a:t>
            </a:fld>
            <a:endParaRPr lang="en-US"/>
          </a:p>
        </p:txBody>
      </p:sp>
      <p:sp>
        <p:nvSpPr>
          <p:cNvPr id="5" name="Footer Placeholder 4">
            <a:extLst>
              <a:ext uri="{FF2B5EF4-FFF2-40B4-BE49-F238E27FC236}">
                <a16:creationId xmlns:a16="http://schemas.microsoft.com/office/drawing/2014/main" id="{9242D067-158A-0146-AF05-297C21A285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79F07D-A9E1-EE46-9197-DB3453EA7C99}"/>
              </a:ext>
            </a:extLst>
          </p:cNvPr>
          <p:cNvSpPr>
            <a:spLocks noGrp="1"/>
          </p:cNvSpPr>
          <p:nvPr>
            <p:ph type="sldNum" sz="quarter" idx="12"/>
          </p:nvPr>
        </p:nvSpPr>
        <p:spPr/>
        <p:txBody>
          <a:bodyPr/>
          <a:lstStyle/>
          <a:p>
            <a:fld id="{81A3AC7F-52B5-8A4D-96BC-052458D649C3}" type="slidenum">
              <a:rPr lang="en-US" smtClean="0"/>
              <a:t>‹#›</a:t>
            </a:fld>
            <a:endParaRPr lang="en-US"/>
          </a:p>
        </p:txBody>
      </p:sp>
    </p:spTree>
    <p:extLst>
      <p:ext uri="{BB962C8B-B14F-4D97-AF65-F5344CB8AC3E}">
        <p14:creationId xmlns:p14="http://schemas.microsoft.com/office/powerpoint/2010/main" val="718503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847C5B-A230-A644-8611-AC63DDB59A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8C3E35-F198-5146-A06F-E9B75C72E6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88D0E6-ECA9-E84D-BB39-85A59B6982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076985-3599-C142-9F3C-8C718B98A0A9}" type="datetimeFigureOut">
              <a:rPr lang="en-US" smtClean="0"/>
              <a:t>9/13/21</a:t>
            </a:fld>
            <a:endParaRPr lang="en-US"/>
          </a:p>
        </p:txBody>
      </p:sp>
      <p:sp>
        <p:nvSpPr>
          <p:cNvPr id="5" name="Footer Placeholder 4">
            <a:extLst>
              <a:ext uri="{FF2B5EF4-FFF2-40B4-BE49-F238E27FC236}">
                <a16:creationId xmlns:a16="http://schemas.microsoft.com/office/drawing/2014/main" id="{E4212524-FA72-E14F-A6BE-F388E9143F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4D2157-0A73-CC45-9495-F943FFF8BD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3AC7F-52B5-8A4D-96BC-052458D649C3}" type="slidenum">
              <a:rPr lang="en-US" smtClean="0"/>
              <a:t>‹#›</a:t>
            </a:fld>
            <a:endParaRPr lang="en-US"/>
          </a:p>
        </p:txBody>
      </p:sp>
    </p:spTree>
    <p:extLst>
      <p:ext uri="{BB962C8B-B14F-4D97-AF65-F5344CB8AC3E}">
        <p14:creationId xmlns:p14="http://schemas.microsoft.com/office/powerpoint/2010/main" val="541700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1" y="0"/>
            <a:ext cx="12192001" cy="6501284"/>
          </a:xfrm>
        </p:spPr>
        <p:txBody>
          <a:bodyPr>
            <a:noAutofit/>
          </a:bodyPr>
          <a:lstStyle/>
          <a:p>
            <a:pPr marL="0" marR="0">
              <a:lnSpc>
                <a:spcPct val="200000"/>
              </a:lnSpc>
              <a:spcBef>
                <a:spcPts val="0"/>
              </a:spcBef>
              <a:spcAft>
                <a:spcPts val="0"/>
              </a:spcAft>
            </a:pPr>
            <a:r>
              <a:rPr lang="ne-NP" sz="3200" b="1" dirty="0">
                <a:effectLst/>
                <a:latin typeface="+mn-lt"/>
                <a:ea typeface="Calibri" panose="020F0502020204030204" pitchFamily="34" charset="0"/>
                <a:cs typeface="Mangal" panose="02040503050203030202" pitchFamily="18" charset="0"/>
              </a:rPr>
              <a:t>तुम दिल में ऐसे बस गये</a:t>
            </a:r>
            <a:r>
              <a:rPr lang="en-US" sz="3200" b="1" dirty="0">
                <a:effectLst/>
                <a:latin typeface="+mn-lt"/>
                <a:ea typeface="Calibri" panose="020F0502020204030204" pitchFamily="34" charset="0"/>
                <a:cs typeface="Mangal" panose="02040503050203030202" pitchFamily="18" charset="0"/>
              </a:rPr>
              <a:t>, </a:t>
            </a:r>
            <a:r>
              <a:rPr lang="ne-NP" sz="3200" b="1" dirty="0">
                <a:effectLst/>
                <a:latin typeface="+mn-lt"/>
                <a:ea typeface="Calibri" panose="020F0502020204030204" pitchFamily="34" charset="0"/>
                <a:cs typeface="Mangal" panose="02040503050203030202" pitchFamily="18" charset="0"/>
              </a:rPr>
              <a:t>ज़िंदगी भर के लिए राजा बन गये</a:t>
            </a:r>
            <a:br>
              <a:rPr lang="en-US" sz="3200" b="1" dirty="0">
                <a:effectLst/>
                <a:latin typeface="+mn-lt"/>
                <a:ea typeface="Calibri" panose="020F0502020204030204" pitchFamily="34" charset="0"/>
                <a:cs typeface="Mangal" panose="02040503050203030202" pitchFamily="18" charset="0"/>
              </a:rPr>
            </a:br>
            <a:r>
              <a:rPr lang="en-US" sz="3200" b="1" dirty="0">
                <a:effectLst/>
                <a:latin typeface="+mn-lt"/>
                <a:ea typeface="Calibri" panose="020F0502020204030204" pitchFamily="34" charset="0"/>
                <a:cs typeface="Mangal" panose="02040503050203030202" pitchFamily="18" charset="0"/>
              </a:rPr>
              <a:t>Tum </a:t>
            </a:r>
            <a:r>
              <a:rPr lang="en-US" sz="3200" b="1" dirty="0" err="1">
                <a:effectLst/>
                <a:latin typeface="+mn-lt"/>
                <a:ea typeface="Calibri" panose="020F0502020204030204" pitchFamily="34" charset="0"/>
                <a:cs typeface="Mangal" panose="02040503050203030202" pitchFamily="18" charset="0"/>
              </a:rPr>
              <a:t>Dil</a:t>
            </a:r>
            <a:r>
              <a:rPr lang="en-US" sz="3200" b="1" dirty="0">
                <a:effectLst/>
                <a:latin typeface="+mn-lt"/>
                <a:ea typeface="Calibri" panose="020F0502020204030204" pitchFamily="34" charset="0"/>
                <a:cs typeface="Mangal" panose="02040503050203030202" pitchFamily="18" charset="0"/>
              </a:rPr>
              <a:t> Me </a:t>
            </a:r>
            <a:r>
              <a:rPr lang="en-US" sz="3200" b="1" dirty="0" err="1">
                <a:effectLst/>
                <a:latin typeface="+mn-lt"/>
                <a:ea typeface="Calibri" panose="020F0502020204030204" pitchFamily="34" charset="0"/>
                <a:cs typeface="Mangal" panose="02040503050203030202" pitchFamily="18" charset="0"/>
              </a:rPr>
              <a:t>Aise</a:t>
            </a:r>
            <a:r>
              <a:rPr lang="en-US" sz="3200" b="1" dirty="0">
                <a:effectLst/>
                <a:latin typeface="+mn-lt"/>
                <a:ea typeface="Calibri" panose="020F0502020204030204" pitchFamily="34" charset="0"/>
                <a:cs typeface="Mangal" panose="02040503050203030202" pitchFamily="18" charset="0"/>
              </a:rPr>
              <a:t> Bas Gaye </a:t>
            </a:r>
            <a:r>
              <a:rPr lang="en-US" sz="3200" b="1" dirty="0" err="1">
                <a:effectLst/>
                <a:latin typeface="+mn-lt"/>
                <a:ea typeface="Calibri" panose="020F0502020204030204" pitchFamily="34" charset="0"/>
                <a:cs typeface="Mangal" panose="02040503050203030202" pitchFamily="18" charset="0"/>
              </a:rPr>
              <a:t>Zindagi</a:t>
            </a:r>
            <a:r>
              <a:rPr lang="en-US" sz="3200" b="1" dirty="0">
                <a:effectLst/>
                <a:latin typeface="+mn-lt"/>
                <a:ea typeface="Calibri" panose="020F0502020204030204" pitchFamily="34" charset="0"/>
                <a:cs typeface="Mangal" panose="02040503050203030202" pitchFamily="18" charset="0"/>
              </a:rPr>
              <a:t> </a:t>
            </a:r>
            <a:r>
              <a:rPr lang="en-US" sz="3200" b="1" dirty="0" err="1">
                <a:effectLst/>
                <a:latin typeface="+mn-lt"/>
                <a:ea typeface="Calibri" panose="020F0502020204030204" pitchFamily="34" charset="0"/>
                <a:cs typeface="Mangal" panose="02040503050203030202" pitchFamily="18" charset="0"/>
              </a:rPr>
              <a:t>Bhar</a:t>
            </a:r>
            <a:r>
              <a:rPr lang="en-US" sz="3200" b="1" dirty="0">
                <a:effectLst/>
                <a:latin typeface="+mn-lt"/>
                <a:ea typeface="Calibri" panose="020F0502020204030204" pitchFamily="34" charset="0"/>
                <a:cs typeface="Mangal" panose="02040503050203030202" pitchFamily="18" charset="0"/>
              </a:rPr>
              <a:t> </a:t>
            </a:r>
            <a:r>
              <a:rPr lang="en-US" sz="3200" b="1" dirty="0" err="1">
                <a:effectLst/>
                <a:latin typeface="+mn-lt"/>
                <a:ea typeface="Calibri" panose="020F0502020204030204" pitchFamily="34" charset="0"/>
                <a:cs typeface="Mangal" panose="02040503050203030202" pitchFamily="18" charset="0"/>
              </a:rPr>
              <a:t>Ke</a:t>
            </a:r>
            <a:r>
              <a:rPr lang="en-US" sz="3200" b="1" dirty="0">
                <a:effectLst/>
                <a:latin typeface="+mn-lt"/>
                <a:ea typeface="Calibri" panose="020F0502020204030204" pitchFamily="34" charset="0"/>
                <a:cs typeface="Mangal" panose="02040503050203030202" pitchFamily="18" charset="0"/>
              </a:rPr>
              <a:t> </a:t>
            </a:r>
            <a:r>
              <a:rPr lang="en-US" sz="3200" b="1" dirty="0" err="1">
                <a:effectLst/>
                <a:latin typeface="+mn-lt"/>
                <a:ea typeface="Calibri" panose="020F0502020204030204" pitchFamily="34" charset="0"/>
                <a:cs typeface="Mangal" panose="02040503050203030202" pitchFamily="18" charset="0"/>
              </a:rPr>
              <a:t>Liye</a:t>
            </a:r>
            <a:r>
              <a:rPr lang="en-US" sz="3200" b="1" dirty="0">
                <a:effectLst/>
                <a:latin typeface="+mn-lt"/>
                <a:ea typeface="Calibri" panose="020F0502020204030204" pitchFamily="34" charset="0"/>
                <a:cs typeface="Mangal" panose="02040503050203030202" pitchFamily="18" charset="0"/>
              </a:rPr>
              <a:t> Raja Ban Gaye</a:t>
            </a:r>
            <a:br>
              <a:rPr lang="en-US" sz="3200" b="1" dirty="0">
                <a:effectLst/>
                <a:latin typeface="+mn-lt"/>
                <a:ea typeface="Calibri" panose="020F0502020204030204" pitchFamily="34" charset="0"/>
                <a:cs typeface="Mangal" panose="02040503050203030202" pitchFamily="18" charset="0"/>
              </a:rPr>
            </a:br>
            <a:r>
              <a:rPr lang="ne-NP" sz="3200" b="1" dirty="0">
                <a:effectLst/>
                <a:latin typeface="+mn-lt"/>
                <a:ea typeface="Calibri" panose="020F0502020204030204" pitchFamily="34" charset="0"/>
                <a:cs typeface="Mangal" panose="02040503050203030202" pitchFamily="18" charset="0"/>
              </a:rPr>
              <a:t>जीवन में ऐसा काम कर गये</a:t>
            </a:r>
            <a:r>
              <a:rPr lang="en-US" sz="3200" b="1" dirty="0">
                <a:effectLst/>
                <a:latin typeface="+mn-lt"/>
                <a:ea typeface="Calibri" panose="020F0502020204030204" pitchFamily="34" charset="0"/>
                <a:cs typeface="Mangal" panose="02040503050203030202" pitchFamily="18" charset="0"/>
              </a:rPr>
              <a:t>, </a:t>
            </a:r>
            <a:r>
              <a:rPr lang="ne-NP" sz="3200" b="1" dirty="0">
                <a:effectLst/>
                <a:latin typeface="+mn-lt"/>
                <a:ea typeface="Calibri" panose="020F0502020204030204" pitchFamily="34" charset="0"/>
                <a:cs typeface="Mangal" panose="02040503050203030202" pitchFamily="18" charset="0"/>
              </a:rPr>
              <a:t>पाप मेरे श्राप मेरे चलते बन गये</a:t>
            </a:r>
            <a:br>
              <a:rPr lang="en-US" sz="3200" b="1" dirty="0">
                <a:effectLst/>
                <a:latin typeface="+mn-lt"/>
                <a:ea typeface="Calibri" panose="020F0502020204030204" pitchFamily="34" charset="0"/>
                <a:cs typeface="Mangal" panose="02040503050203030202" pitchFamily="18" charset="0"/>
              </a:rPr>
            </a:br>
            <a:r>
              <a:rPr lang="en-US" sz="3200" b="1" dirty="0">
                <a:effectLst/>
                <a:latin typeface="+mn-lt"/>
                <a:ea typeface="Calibri" panose="020F0502020204030204" pitchFamily="34" charset="0"/>
                <a:cs typeface="Mangal" panose="02040503050203030202" pitchFamily="18" charset="0"/>
              </a:rPr>
              <a:t>Jeevan Me </a:t>
            </a:r>
            <a:r>
              <a:rPr lang="en-US" sz="3200" b="1" dirty="0" err="1">
                <a:effectLst/>
                <a:latin typeface="+mn-lt"/>
                <a:ea typeface="Calibri" panose="020F0502020204030204" pitchFamily="34" charset="0"/>
                <a:cs typeface="Mangal" panose="02040503050203030202" pitchFamily="18" charset="0"/>
              </a:rPr>
              <a:t>Aisa</a:t>
            </a:r>
            <a:r>
              <a:rPr lang="en-US" sz="3200" b="1" dirty="0">
                <a:effectLst/>
                <a:latin typeface="+mn-lt"/>
                <a:ea typeface="Calibri" panose="020F0502020204030204" pitchFamily="34" charset="0"/>
                <a:cs typeface="Mangal" panose="02040503050203030202" pitchFamily="18" charset="0"/>
              </a:rPr>
              <a:t> </a:t>
            </a:r>
            <a:r>
              <a:rPr lang="en-US" sz="3200" b="1" dirty="0" err="1">
                <a:effectLst/>
                <a:latin typeface="+mn-lt"/>
                <a:ea typeface="Calibri" panose="020F0502020204030204" pitchFamily="34" charset="0"/>
                <a:cs typeface="Mangal" panose="02040503050203030202" pitchFamily="18" charset="0"/>
              </a:rPr>
              <a:t>Kaam</a:t>
            </a:r>
            <a:r>
              <a:rPr lang="en-US" sz="3200" b="1" dirty="0">
                <a:effectLst/>
                <a:latin typeface="+mn-lt"/>
                <a:ea typeface="Calibri" panose="020F0502020204030204" pitchFamily="34" charset="0"/>
                <a:cs typeface="Mangal" panose="02040503050203030202" pitchFamily="18" charset="0"/>
              </a:rPr>
              <a:t> Kar Gaye </a:t>
            </a:r>
            <a:r>
              <a:rPr lang="en-US" sz="3200" b="1" dirty="0" err="1">
                <a:effectLst/>
                <a:latin typeface="+mn-lt"/>
                <a:ea typeface="Calibri" panose="020F0502020204030204" pitchFamily="34" charset="0"/>
                <a:cs typeface="Mangal" panose="02040503050203030202" pitchFamily="18" charset="0"/>
              </a:rPr>
              <a:t>Paap</a:t>
            </a:r>
            <a:r>
              <a:rPr lang="en-US" sz="3200" b="1" dirty="0">
                <a:effectLst/>
                <a:latin typeface="+mn-lt"/>
                <a:ea typeface="Calibri" panose="020F0502020204030204" pitchFamily="34" charset="0"/>
                <a:cs typeface="Mangal" panose="02040503050203030202" pitchFamily="18" charset="0"/>
              </a:rPr>
              <a:t> Mere </a:t>
            </a:r>
            <a:r>
              <a:rPr lang="en-US" sz="3200" b="1" dirty="0" err="1">
                <a:effectLst/>
                <a:latin typeface="+mn-lt"/>
                <a:ea typeface="Calibri" panose="020F0502020204030204" pitchFamily="34" charset="0"/>
                <a:cs typeface="Mangal" panose="02040503050203030202" pitchFamily="18" charset="0"/>
              </a:rPr>
              <a:t>Shraap</a:t>
            </a:r>
            <a:r>
              <a:rPr lang="en-US" sz="3200" b="1" dirty="0">
                <a:effectLst/>
                <a:latin typeface="+mn-lt"/>
                <a:ea typeface="Calibri" panose="020F0502020204030204" pitchFamily="34" charset="0"/>
                <a:cs typeface="Mangal" panose="02040503050203030202" pitchFamily="18" charset="0"/>
              </a:rPr>
              <a:t> Mere </a:t>
            </a:r>
            <a:r>
              <a:rPr lang="en-US" sz="3200" b="1" dirty="0" err="1">
                <a:effectLst/>
                <a:latin typeface="+mn-lt"/>
                <a:ea typeface="Calibri" panose="020F0502020204030204" pitchFamily="34" charset="0"/>
                <a:cs typeface="Mangal" panose="02040503050203030202" pitchFamily="18" charset="0"/>
              </a:rPr>
              <a:t>Chalte</a:t>
            </a:r>
            <a:r>
              <a:rPr lang="en-US" sz="3200" b="1" dirty="0">
                <a:effectLst/>
                <a:latin typeface="+mn-lt"/>
                <a:ea typeface="Calibri" panose="020F0502020204030204" pitchFamily="34" charset="0"/>
                <a:cs typeface="Mangal" panose="02040503050203030202" pitchFamily="18" charset="0"/>
              </a:rPr>
              <a:t> Ban Gaye</a:t>
            </a:r>
            <a:br>
              <a:rPr lang="en-US" sz="3200" b="1" dirty="0">
                <a:effectLst/>
                <a:latin typeface="+mn-lt"/>
                <a:ea typeface="Calibri" panose="020F0502020204030204" pitchFamily="34" charset="0"/>
                <a:cs typeface="Mangal" panose="02040503050203030202" pitchFamily="18" charset="0"/>
              </a:rPr>
            </a:br>
            <a:r>
              <a:rPr lang="en-US" sz="3200" b="1" dirty="0">
                <a:effectLst/>
                <a:latin typeface="+mn-lt"/>
                <a:ea typeface="Calibri" panose="020F0502020204030204" pitchFamily="34" charset="0"/>
                <a:cs typeface="Mangal" panose="02040503050203030202" pitchFamily="18" charset="0"/>
              </a:rPr>
              <a:t>( </a:t>
            </a:r>
            <a:r>
              <a:rPr lang="ne-NP" sz="3200" b="1" dirty="0">
                <a:effectLst/>
                <a:latin typeface="+mn-lt"/>
                <a:ea typeface="Calibri" panose="020F0502020204030204" pitchFamily="34" charset="0"/>
                <a:cs typeface="Mangal" panose="02040503050203030202" pitchFamily="18" charset="0"/>
              </a:rPr>
              <a:t>दिल में जेया में होतो पे आँखों में तू है</a:t>
            </a:r>
            <a:r>
              <a:rPr lang="en-US" sz="3200" b="1" dirty="0">
                <a:effectLst/>
                <a:latin typeface="+mn-lt"/>
                <a:ea typeface="Calibri" panose="020F0502020204030204" pitchFamily="34" charset="0"/>
                <a:cs typeface="Mangal" panose="02040503050203030202" pitchFamily="18" charset="0"/>
              </a:rPr>
              <a:t> )4</a:t>
            </a:r>
            <a:br>
              <a:rPr lang="en-US" sz="3200" b="1" dirty="0">
                <a:effectLst/>
                <a:latin typeface="+mn-lt"/>
                <a:ea typeface="Calibri" panose="020F0502020204030204" pitchFamily="34" charset="0"/>
                <a:cs typeface="Mangal" panose="02040503050203030202" pitchFamily="18" charset="0"/>
              </a:rPr>
            </a:br>
            <a:r>
              <a:rPr lang="en-US" sz="3200" b="1" dirty="0">
                <a:effectLst/>
                <a:latin typeface="+mn-lt"/>
                <a:ea typeface="Calibri" panose="020F0502020204030204" pitchFamily="34" charset="0"/>
                <a:cs typeface="Mangal" panose="02040503050203030202" pitchFamily="18" charset="0"/>
              </a:rPr>
              <a:t>( </a:t>
            </a:r>
            <a:r>
              <a:rPr lang="en-US" sz="3200" b="1" dirty="0" err="1">
                <a:effectLst/>
                <a:latin typeface="+mn-lt"/>
                <a:ea typeface="Calibri" panose="020F0502020204030204" pitchFamily="34" charset="0"/>
                <a:cs typeface="Mangal" panose="02040503050203030202" pitchFamily="18" charset="0"/>
              </a:rPr>
              <a:t>Dil</a:t>
            </a:r>
            <a:r>
              <a:rPr lang="en-US" sz="3200" b="1" dirty="0">
                <a:effectLst/>
                <a:latin typeface="+mn-lt"/>
                <a:ea typeface="Calibri" panose="020F0502020204030204" pitchFamily="34" charset="0"/>
                <a:cs typeface="Mangal" panose="02040503050203030202" pitchFamily="18" charset="0"/>
              </a:rPr>
              <a:t> Me </a:t>
            </a:r>
            <a:r>
              <a:rPr lang="en-US" sz="3200" b="1" dirty="0" err="1">
                <a:effectLst/>
                <a:latin typeface="+mn-lt"/>
                <a:ea typeface="Calibri" panose="020F0502020204030204" pitchFamily="34" charset="0"/>
                <a:cs typeface="Mangal" panose="02040503050203030202" pitchFamily="18" charset="0"/>
              </a:rPr>
              <a:t>Jaan</a:t>
            </a:r>
            <a:r>
              <a:rPr lang="en-US" sz="3200" b="1" dirty="0">
                <a:effectLst/>
                <a:latin typeface="+mn-lt"/>
                <a:ea typeface="Calibri" panose="020F0502020204030204" pitchFamily="34" charset="0"/>
                <a:cs typeface="Mangal" panose="02040503050203030202" pitchFamily="18" charset="0"/>
              </a:rPr>
              <a:t> Me, </a:t>
            </a:r>
            <a:r>
              <a:rPr lang="en-US" sz="3200" b="1" dirty="0" err="1">
                <a:effectLst/>
                <a:latin typeface="+mn-lt"/>
                <a:ea typeface="Calibri" panose="020F0502020204030204" pitchFamily="34" charset="0"/>
                <a:cs typeface="Mangal" panose="02040503050203030202" pitchFamily="18" charset="0"/>
              </a:rPr>
              <a:t>Hotho</a:t>
            </a:r>
            <a:r>
              <a:rPr lang="en-US" sz="3200" b="1" dirty="0">
                <a:effectLst/>
                <a:latin typeface="+mn-lt"/>
                <a:ea typeface="Calibri" panose="020F0502020204030204" pitchFamily="34" charset="0"/>
                <a:cs typeface="Mangal" panose="02040503050203030202" pitchFamily="18" charset="0"/>
              </a:rPr>
              <a:t> Pe </a:t>
            </a:r>
            <a:r>
              <a:rPr lang="en-US" sz="3200" b="1" dirty="0" err="1">
                <a:effectLst/>
                <a:latin typeface="+mn-lt"/>
                <a:ea typeface="Calibri" panose="020F0502020204030204" pitchFamily="34" charset="0"/>
                <a:cs typeface="Mangal" panose="02040503050203030202" pitchFamily="18" charset="0"/>
              </a:rPr>
              <a:t>Ankhon</a:t>
            </a:r>
            <a:r>
              <a:rPr lang="en-US" sz="3200" b="1" dirty="0">
                <a:effectLst/>
                <a:latin typeface="+mn-lt"/>
                <a:ea typeface="Calibri" panose="020F0502020204030204" pitchFamily="34" charset="0"/>
                <a:cs typeface="Mangal" panose="02040503050203030202" pitchFamily="18" charset="0"/>
              </a:rPr>
              <a:t> Me Tu Hai )4</a:t>
            </a:r>
          </a:p>
        </p:txBody>
      </p:sp>
    </p:spTree>
    <p:extLst>
      <p:ext uri="{BB962C8B-B14F-4D97-AF65-F5344CB8AC3E}">
        <p14:creationId xmlns:p14="http://schemas.microsoft.com/office/powerpoint/2010/main" val="994145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6596743"/>
          </a:xfrm>
        </p:spPr>
        <p:txBody>
          <a:bodyPr>
            <a:noAutofit/>
          </a:bodyPr>
          <a:lstStyle/>
          <a:p>
            <a:pPr marL="0" marR="0">
              <a:lnSpc>
                <a:spcPct val="200000"/>
              </a:lnSpc>
              <a:spcBef>
                <a:spcPts val="0"/>
              </a:spcBef>
              <a:spcAft>
                <a:spcPts val="0"/>
              </a:spcAft>
            </a:pPr>
            <a:r>
              <a:rPr lang="en-US" sz="3200" b="1" dirty="0">
                <a:effectLst/>
                <a:latin typeface="+mn-lt"/>
                <a:ea typeface="Calibri" panose="020F0502020204030204" pitchFamily="34" charset="0"/>
                <a:cs typeface="+mn-cs"/>
              </a:rPr>
              <a:t> </a:t>
            </a:r>
            <a:r>
              <a:rPr lang="ne-NP" sz="3200" b="1" dirty="0">
                <a:effectLst/>
                <a:latin typeface="+mn-lt"/>
                <a:ea typeface="Calibri" panose="020F0502020204030204" pitchFamily="34" charset="0"/>
                <a:cs typeface="+mn-cs"/>
              </a:rPr>
              <a:t>दर्र दर्र के मैं जो जी रहा था</a:t>
            </a:r>
            <a:r>
              <a:rPr lang="en-US" sz="3200" b="1" dirty="0">
                <a:effectLst/>
                <a:latin typeface="+mn-lt"/>
                <a:ea typeface="Calibri" panose="020F0502020204030204" pitchFamily="34" charset="0"/>
                <a:cs typeface="+mn-cs"/>
              </a:rPr>
              <a:t>, </a:t>
            </a:r>
            <a:r>
              <a:rPr lang="ne-NP" sz="3200" b="1" dirty="0">
                <a:effectLst/>
                <a:latin typeface="+mn-lt"/>
                <a:ea typeface="Calibri" panose="020F0502020204030204" pitchFamily="34" charset="0"/>
                <a:cs typeface="+mn-cs"/>
              </a:rPr>
              <a:t>दर्र से मुझको येशू ने खीच निकाला</a:t>
            </a:r>
            <a:br>
              <a:rPr lang="en-US" sz="3200" b="1" dirty="0">
                <a:effectLst/>
                <a:latin typeface="+mn-lt"/>
                <a:ea typeface="Calibri" panose="020F0502020204030204" pitchFamily="34" charset="0"/>
                <a:cs typeface="+mn-cs"/>
              </a:rPr>
            </a:br>
            <a:r>
              <a:rPr lang="en-US" sz="3200" b="1" dirty="0">
                <a:effectLst/>
                <a:latin typeface="+mn-lt"/>
                <a:ea typeface="Calibri" panose="020F0502020204030204" pitchFamily="34" charset="0"/>
                <a:cs typeface="+mn-cs"/>
              </a:rPr>
              <a:t>( </a:t>
            </a:r>
            <a:r>
              <a:rPr lang="en-US" sz="3200" b="1" dirty="0" err="1">
                <a:effectLst/>
                <a:latin typeface="+mn-lt"/>
                <a:ea typeface="Calibri" panose="020F0502020204030204" pitchFamily="34" charset="0"/>
                <a:cs typeface="+mn-cs"/>
              </a:rPr>
              <a:t>Darr</a:t>
            </a:r>
            <a:r>
              <a:rPr lang="en-US" sz="3200" b="1" dirty="0">
                <a:effectLst/>
                <a:latin typeface="+mn-lt"/>
                <a:ea typeface="Calibri" panose="020F0502020204030204" pitchFamily="34" charset="0"/>
                <a:cs typeface="+mn-cs"/>
              </a:rPr>
              <a:t> </a:t>
            </a:r>
            <a:r>
              <a:rPr lang="en-US" sz="3200" b="1" dirty="0" err="1">
                <a:effectLst/>
                <a:latin typeface="+mn-lt"/>
                <a:ea typeface="Calibri" panose="020F0502020204030204" pitchFamily="34" charset="0"/>
                <a:cs typeface="+mn-cs"/>
              </a:rPr>
              <a:t>Darr</a:t>
            </a:r>
            <a:r>
              <a:rPr lang="en-US" sz="3200" b="1" dirty="0">
                <a:effectLst/>
                <a:latin typeface="+mn-lt"/>
                <a:ea typeface="Calibri" panose="020F0502020204030204" pitchFamily="34" charset="0"/>
                <a:cs typeface="+mn-cs"/>
              </a:rPr>
              <a:t> </a:t>
            </a:r>
            <a:r>
              <a:rPr lang="en-US" sz="3200" b="1" dirty="0" err="1">
                <a:effectLst/>
                <a:latin typeface="+mn-lt"/>
                <a:ea typeface="Calibri" panose="020F0502020204030204" pitchFamily="34" charset="0"/>
                <a:cs typeface="+mn-cs"/>
              </a:rPr>
              <a:t>Ke</a:t>
            </a:r>
            <a:r>
              <a:rPr lang="en-US" sz="3200" b="1" dirty="0">
                <a:effectLst/>
                <a:latin typeface="+mn-lt"/>
                <a:ea typeface="Calibri" panose="020F0502020204030204" pitchFamily="34" charset="0"/>
                <a:cs typeface="+mn-cs"/>
              </a:rPr>
              <a:t> Main Jo </a:t>
            </a:r>
            <a:r>
              <a:rPr lang="en-US" sz="3200" b="1" dirty="0" err="1">
                <a:effectLst/>
                <a:latin typeface="+mn-lt"/>
                <a:ea typeface="Calibri" panose="020F0502020204030204" pitchFamily="34" charset="0"/>
                <a:cs typeface="+mn-cs"/>
              </a:rPr>
              <a:t>Jee</a:t>
            </a:r>
            <a:r>
              <a:rPr lang="en-US" sz="3200" b="1" dirty="0">
                <a:effectLst/>
                <a:latin typeface="+mn-lt"/>
                <a:ea typeface="Calibri" panose="020F0502020204030204" pitchFamily="34" charset="0"/>
                <a:cs typeface="+mn-cs"/>
              </a:rPr>
              <a:t> </a:t>
            </a:r>
            <a:r>
              <a:rPr lang="en-US" sz="3200" b="1" dirty="0" err="1">
                <a:effectLst/>
                <a:latin typeface="+mn-lt"/>
                <a:ea typeface="Calibri" panose="020F0502020204030204" pitchFamily="34" charset="0"/>
                <a:cs typeface="+mn-cs"/>
              </a:rPr>
              <a:t>Raha</a:t>
            </a:r>
            <a:r>
              <a:rPr lang="en-US" sz="3200" b="1" dirty="0">
                <a:effectLst/>
                <a:latin typeface="+mn-lt"/>
                <a:ea typeface="Calibri" panose="020F0502020204030204" pitchFamily="34" charset="0"/>
                <a:cs typeface="+mn-cs"/>
              </a:rPr>
              <a:t> </a:t>
            </a:r>
            <a:r>
              <a:rPr lang="en-US" sz="3200" b="1" dirty="0" err="1">
                <a:effectLst/>
                <a:latin typeface="+mn-lt"/>
                <a:ea typeface="Calibri" panose="020F0502020204030204" pitchFamily="34" charset="0"/>
                <a:cs typeface="+mn-cs"/>
              </a:rPr>
              <a:t>Tha</a:t>
            </a:r>
            <a:r>
              <a:rPr lang="en-US" sz="3200" b="1" dirty="0">
                <a:effectLst/>
                <a:latin typeface="+mn-lt"/>
                <a:ea typeface="Calibri" panose="020F0502020204030204" pitchFamily="34" charset="0"/>
                <a:cs typeface="+mn-cs"/>
              </a:rPr>
              <a:t>, Dar Se </a:t>
            </a:r>
            <a:r>
              <a:rPr lang="en-US" sz="3200" b="1" dirty="0" err="1">
                <a:effectLst/>
                <a:latin typeface="+mn-lt"/>
                <a:ea typeface="Calibri" panose="020F0502020204030204" pitchFamily="34" charset="0"/>
                <a:cs typeface="+mn-cs"/>
              </a:rPr>
              <a:t>Mujhko</a:t>
            </a:r>
            <a:r>
              <a:rPr lang="en-US" sz="3200" b="1" dirty="0">
                <a:effectLst/>
                <a:latin typeface="+mn-lt"/>
                <a:ea typeface="Calibri" panose="020F0502020204030204" pitchFamily="34" charset="0"/>
                <a:cs typeface="+mn-cs"/>
              </a:rPr>
              <a:t> </a:t>
            </a:r>
            <a:r>
              <a:rPr lang="en-US" sz="3200" b="1" dirty="0" err="1">
                <a:effectLst/>
                <a:latin typeface="+mn-lt"/>
                <a:ea typeface="Calibri" panose="020F0502020204030204" pitchFamily="34" charset="0"/>
                <a:cs typeface="+mn-cs"/>
              </a:rPr>
              <a:t>Yeshu</a:t>
            </a:r>
            <a:r>
              <a:rPr lang="en-US" sz="3200" b="1" dirty="0">
                <a:effectLst/>
                <a:latin typeface="+mn-lt"/>
                <a:ea typeface="Calibri" panose="020F0502020204030204" pitchFamily="34" charset="0"/>
                <a:cs typeface="+mn-cs"/>
              </a:rPr>
              <a:t> Ne </a:t>
            </a:r>
            <a:r>
              <a:rPr lang="en-US" sz="3200" b="1" dirty="0" err="1">
                <a:effectLst/>
                <a:latin typeface="+mn-lt"/>
                <a:ea typeface="Calibri" panose="020F0502020204030204" pitchFamily="34" charset="0"/>
                <a:cs typeface="+mn-cs"/>
              </a:rPr>
              <a:t>Kheech</a:t>
            </a:r>
            <a:r>
              <a:rPr lang="en-US" sz="3200" b="1" dirty="0">
                <a:effectLst/>
                <a:latin typeface="+mn-lt"/>
                <a:ea typeface="Calibri" panose="020F0502020204030204" pitchFamily="34" charset="0"/>
                <a:cs typeface="+mn-cs"/>
              </a:rPr>
              <a:t> </a:t>
            </a:r>
            <a:r>
              <a:rPr lang="en-US" sz="3200" b="1" dirty="0" err="1">
                <a:effectLst/>
                <a:latin typeface="+mn-lt"/>
                <a:ea typeface="Calibri" panose="020F0502020204030204" pitchFamily="34" charset="0"/>
                <a:cs typeface="+mn-cs"/>
              </a:rPr>
              <a:t>Nikala</a:t>
            </a:r>
            <a:br>
              <a:rPr lang="en-US" sz="3200" b="1" dirty="0">
                <a:effectLst/>
                <a:latin typeface="+mn-lt"/>
                <a:ea typeface="Calibri" panose="020F0502020204030204" pitchFamily="34" charset="0"/>
                <a:cs typeface="+mn-cs"/>
              </a:rPr>
            </a:br>
            <a:r>
              <a:rPr lang="ne-NP" sz="3200" b="1" dirty="0">
                <a:effectLst/>
                <a:latin typeface="+mn-lt"/>
                <a:ea typeface="Calibri" panose="020F0502020204030204" pitchFamily="34" charset="0"/>
                <a:cs typeface="+mn-cs"/>
              </a:rPr>
              <a:t>ज़ंजीरो में जो जाखड़ा हुआ था</a:t>
            </a:r>
            <a:r>
              <a:rPr lang="en-US" sz="3200" b="1" dirty="0">
                <a:effectLst/>
                <a:latin typeface="+mn-lt"/>
                <a:ea typeface="Calibri" panose="020F0502020204030204" pitchFamily="34" charset="0"/>
                <a:cs typeface="+mn-cs"/>
              </a:rPr>
              <a:t>, </a:t>
            </a:r>
            <a:r>
              <a:rPr lang="ne-NP" sz="3200" b="1" dirty="0">
                <a:effectLst/>
                <a:latin typeface="+mn-lt"/>
                <a:ea typeface="Calibri" panose="020F0502020204030204" pitchFamily="34" charset="0"/>
                <a:cs typeface="+mn-cs"/>
              </a:rPr>
              <a:t>टोड कर उनको आज़ाद है किया</a:t>
            </a:r>
            <a:br>
              <a:rPr lang="en-US" sz="3200" b="1" dirty="0">
                <a:effectLst/>
                <a:latin typeface="+mn-lt"/>
                <a:ea typeface="Calibri" panose="020F0502020204030204" pitchFamily="34" charset="0"/>
                <a:cs typeface="+mn-cs"/>
              </a:rPr>
            </a:br>
            <a:r>
              <a:rPr lang="en-US" sz="3200" b="1" dirty="0" err="1">
                <a:effectLst/>
                <a:latin typeface="+mn-lt"/>
                <a:ea typeface="Calibri" panose="020F0502020204030204" pitchFamily="34" charset="0"/>
                <a:cs typeface="+mn-cs"/>
              </a:rPr>
              <a:t>Zanjeero</a:t>
            </a:r>
            <a:r>
              <a:rPr lang="en-US" sz="3200" b="1" dirty="0">
                <a:effectLst/>
                <a:latin typeface="+mn-lt"/>
                <a:ea typeface="Calibri" panose="020F0502020204030204" pitchFamily="34" charset="0"/>
                <a:cs typeface="+mn-cs"/>
              </a:rPr>
              <a:t> Me Main Jo </a:t>
            </a:r>
            <a:r>
              <a:rPr lang="en-US" sz="3200" b="1" dirty="0" err="1">
                <a:effectLst/>
                <a:latin typeface="+mn-lt"/>
                <a:ea typeface="Calibri" panose="020F0502020204030204" pitchFamily="34" charset="0"/>
                <a:cs typeface="+mn-cs"/>
              </a:rPr>
              <a:t>Jakda</a:t>
            </a:r>
            <a:r>
              <a:rPr lang="en-US" sz="3200" b="1" dirty="0">
                <a:effectLst/>
                <a:latin typeface="+mn-lt"/>
                <a:ea typeface="Calibri" panose="020F0502020204030204" pitchFamily="34" charset="0"/>
                <a:cs typeface="+mn-cs"/>
              </a:rPr>
              <a:t> Hua </a:t>
            </a:r>
            <a:r>
              <a:rPr lang="en-US" sz="3200" b="1" dirty="0" err="1">
                <a:effectLst/>
                <a:latin typeface="+mn-lt"/>
                <a:ea typeface="Calibri" panose="020F0502020204030204" pitchFamily="34" charset="0"/>
                <a:cs typeface="+mn-cs"/>
              </a:rPr>
              <a:t>Tha</a:t>
            </a:r>
            <a:r>
              <a:rPr lang="en-US" sz="3200" b="1" dirty="0">
                <a:effectLst/>
                <a:latin typeface="+mn-lt"/>
                <a:ea typeface="Calibri" panose="020F0502020204030204" pitchFamily="34" charset="0"/>
                <a:cs typeface="+mn-cs"/>
              </a:rPr>
              <a:t>, Tod Kar </a:t>
            </a:r>
            <a:r>
              <a:rPr lang="en-US" sz="3200" b="1" dirty="0" err="1">
                <a:effectLst/>
                <a:latin typeface="+mn-lt"/>
                <a:ea typeface="Calibri" panose="020F0502020204030204" pitchFamily="34" charset="0"/>
                <a:cs typeface="+mn-cs"/>
              </a:rPr>
              <a:t>Unko</a:t>
            </a:r>
            <a:r>
              <a:rPr lang="en-US" sz="3200" b="1" dirty="0">
                <a:effectLst/>
                <a:latin typeface="+mn-lt"/>
                <a:ea typeface="Calibri" panose="020F0502020204030204" pitchFamily="34" charset="0"/>
                <a:cs typeface="+mn-cs"/>
              </a:rPr>
              <a:t> Azad Hai Kiya ) 2</a:t>
            </a:r>
            <a:br>
              <a:rPr lang="en-US" sz="3200" b="1" dirty="0">
                <a:effectLst/>
                <a:latin typeface="+mn-lt"/>
                <a:ea typeface="Calibri" panose="020F0502020204030204" pitchFamily="34" charset="0"/>
                <a:cs typeface="+mn-cs"/>
              </a:rPr>
            </a:br>
            <a:r>
              <a:rPr lang="en-US" sz="3200" b="1" dirty="0">
                <a:effectLst/>
                <a:latin typeface="+mn-lt"/>
                <a:ea typeface="Calibri" panose="020F0502020204030204" pitchFamily="34" charset="0"/>
                <a:cs typeface="+mn-cs"/>
              </a:rPr>
              <a:t>( </a:t>
            </a:r>
            <a:r>
              <a:rPr lang="ne-NP" sz="3200" b="1" dirty="0">
                <a:effectLst/>
                <a:latin typeface="+mn-lt"/>
                <a:ea typeface="Calibri" panose="020F0502020204030204" pitchFamily="34" charset="0"/>
                <a:cs typeface="+mn-cs"/>
              </a:rPr>
              <a:t>तू ही है तू ही है</a:t>
            </a:r>
            <a:r>
              <a:rPr lang="en-US" sz="3200" b="1" dirty="0">
                <a:effectLst/>
                <a:latin typeface="+mn-lt"/>
                <a:ea typeface="Calibri" panose="020F0502020204030204" pitchFamily="34" charset="0"/>
                <a:cs typeface="+mn-cs"/>
              </a:rPr>
              <a:t>, </a:t>
            </a:r>
            <a:r>
              <a:rPr lang="ne-NP" sz="3200" b="1" dirty="0">
                <a:effectLst/>
                <a:latin typeface="+mn-lt"/>
                <a:ea typeface="Calibri" panose="020F0502020204030204" pitchFamily="34" charset="0"/>
                <a:cs typeface="+mn-cs"/>
              </a:rPr>
              <a:t>तू ही है राजा तू ही है</a:t>
            </a:r>
            <a:r>
              <a:rPr lang="en-US" sz="3200" b="1" dirty="0">
                <a:effectLst/>
                <a:latin typeface="+mn-lt"/>
                <a:ea typeface="Calibri" panose="020F0502020204030204" pitchFamily="34" charset="0"/>
                <a:cs typeface="+mn-cs"/>
              </a:rPr>
              <a:t> )7</a:t>
            </a:r>
            <a:br>
              <a:rPr lang="en-US" sz="3200" b="1" dirty="0">
                <a:effectLst/>
                <a:latin typeface="+mn-lt"/>
                <a:ea typeface="Calibri" panose="020F0502020204030204" pitchFamily="34" charset="0"/>
                <a:cs typeface="+mn-cs"/>
              </a:rPr>
            </a:br>
            <a:r>
              <a:rPr lang="en-US" sz="3200" b="1" dirty="0">
                <a:effectLst/>
                <a:latin typeface="+mn-lt"/>
                <a:ea typeface="Calibri" panose="020F0502020204030204" pitchFamily="34" charset="0"/>
                <a:cs typeface="+mn-cs"/>
              </a:rPr>
              <a:t>( Tu Hi Hai.. Tu Hi Hai, Tu Hi Hai Raja.. Tu Hi Hai )7</a:t>
            </a:r>
          </a:p>
        </p:txBody>
      </p:sp>
    </p:spTree>
    <p:extLst>
      <p:ext uri="{BB962C8B-B14F-4D97-AF65-F5344CB8AC3E}">
        <p14:creationId xmlns:p14="http://schemas.microsoft.com/office/powerpoint/2010/main" val="13215409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190</Words>
  <Application>Microsoft Macintosh PowerPoint</Application>
  <PresentationFormat>Widescreen</PresentationFormat>
  <Paragraphs>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तुम दिल में ऐसे बस गये, ज़िंदगी भर के लिए राजा बन गये Tum Dil Me Aise Bas Gaye Zindagi Bhar Ke Liye Raja Ban Gaye जीवन में ऐसा काम कर गये, पाप मेरे श्राप मेरे चलते बन गये Jeevan Me Aisa Kaam Kar Gaye Paap Mere Shraap Mere Chalte Ban Gaye ( दिल में जेया में होतो पे आँखों में तू है )4 ( Dil Me Jaan Me, Hotho Pe Ankhon Me Tu Hai )4</vt:lpstr>
      <vt:lpstr> दर्र दर्र के मैं जो जी रहा था, दर्र से मुझको येशू ने खीच निकाला ( Darr Darr Ke Main Jo Jee Raha Tha, Dar Se Mujhko Yeshu Ne Kheech Nikala ज़ंजीरो में जो जाखड़ा हुआ था, टोड कर उनको आज़ाद है किया Zanjeero Me Main Jo Jakda Hua Tha, Tod Kar Unko Azad Hai Kiya ) 2 ( तू ही है तू ही है, तू ही है राजा तू ही है )7 ( Tu Hi Hai.. Tu Hi Hai, Tu Hi Hai Raja.. Tu Hi Hai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तुम दिल में ऐसे बस गये, ज़िंदगी भर के लिए राजा बन गये Tum Dil Me Aise Bas Gaye Zindagi Bhar Ke Liye Raja Ban Gaye जीवन में ऐसा काम कर गये, पाप मेरे श्राप मेरे चलते बन गये Jeevan Me Aisa Kaam Kar Gaye Paap Mere Shraap Mere Chalte Ban Gaye ( दिल में जेया में होतो पे आँखों में तू है )4 ( Dil Me Jaan Me, Hotho Pe Ankhon Me Tu Hai )4</dc:title>
  <dc:creator>Bhuwan Basnet</dc:creator>
  <cp:lastModifiedBy>Bhuwan Basnet</cp:lastModifiedBy>
  <cp:revision>1</cp:revision>
  <dcterms:created xsi:type="dcterms:W3CDTF">2021-09-14T03:08:59Z</dcterms:created>
  <dcterms:modified xsi:type="dcterms:W3CDTF">2021-09-14T03:11:56Z</dcterms:modified>
</cp:coreProperties>
</file>