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8" r:id="rId2"/>
    <p:sldId id="3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/>
    <p:restoredTop sz="95755"/>
  </p:normalViewPr>
  <p:slideViewPr>
    <p:cSldViewPr snapToGrid="0" snapToObjects="1">
      <p:cViewPr varScale="1">
        <p:scale>
          <a:sx n="59" d="100"/>
          <a:sy n="59" d="100"/>
        </p:scale>
        <p:origin x="184" y="1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DBF09-1ADD-D744-80EE-FD662109C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A3B31C-85AB-3949-AE99-5904C7B44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7CE9E-3462-4641-BFF4-83F4137F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E41612-4FB6-A145-B81B-957C77E8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0DB77-9FB5-854E-BB11-0531824D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35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D603-40D5-644C-9A1C-9BED94821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DA101-8434-944B-979D-C5A24949F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933F4-92DE-434A-9701-7888BC485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B5541-4F1B-1742-A505-9E1C5E6C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58EDA-818A-CC4A-8BA7-49A08DA8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7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8637-6023-6643-BD31-C9267972B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AC8CB-BBC6-BE46-A104-C458ACDD5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419C2-5786-E24C-B7EA-B913D2C0B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6283B-6627-7543-8D83-7AD78A1F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E6775-DE81-474E-AB35-B47D793A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475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353FF-4F9B-5843-BCCC-8B83FC453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B78F9-65B7-8144-97F4-C28D6DF2F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38ED6-19C3-9B4E-B68E-EE4E725CB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55BC93-24A0-AF4F-B707-4BDBD89C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F6776-2793-5D44-8BBE-FE22DA1C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13500-CCAA-744D-9C6C-AEB82370E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4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EF8A-1D66-274D-8DC9-9BB3610F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446A3-38A6-C643-8999-58A35785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2B30A1-5FAC-AD48-9118-73ADFB28F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30AF0E-EB0C-2C4A-BB76-F8645E75B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F0CBF5-71CA-654B-82D6-2429FE85F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CEA107-609D-754A-8C39-FAB4E7A6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E903FC-E7DA-0749-A462-F84AAC2C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3652D6-0C54-6B42-BA25-DD8F0F603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1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AA66-E073-9D49-923E-E5F00883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F5927-BBE7-4F4C-98A4-29BC823D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71770-B46E-5643-8943-9DFCA91C6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89A1F-E5C4-0E44-A7EE-DAE610889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16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3E80BD-3BA2-F746-A474-F7F0C9CF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5C65DF-64C8-B244-88E9-D986580E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E65E2-4662-1845-A5CB-054F704D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56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984BC-64DB-BC42-A913-6C1C815A1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7381C-5A32-0244-974E-EDF773A0E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5A3B2-033E-514A-912F-1E35BAF76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54CBB-5F17-9642-A35C-FD45757C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F1A98-FDF8-1A48-B6C9-DD567B75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F9349-C3A0-4441-9A1C-EC3EBD426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1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5B084-B043-1141-BE6D-CD68F4011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2D682A-DB1B-0144-8651-DAF7ADDF6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14CDB-9CE1-B14D-8F3E-47D081CE3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6ABB4-A5D2-9F49-B82B-C4DFB5E88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80BDF-AE02-E84C-9134-F6335095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E0BDE-53D1-8242-8A71-8899CE0E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6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1EA6-F602-424D-AAEE-55742577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1A396-4CED-2D4B-9A4A-98877DE0F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CE6AD-CFDF-A34F-A831-C8E4D31A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C65F-BE53-0A4A-859B-3CFBCC2C6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6F26D-D34A-534A-BBB1-45AB01EF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97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9AA1FA-DE49-3446-9A19-278DA2EEF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A859B8-CEA9-5C40-BD59-B4D3CF18C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51AEF-25DC-DB46-974E-42EF6CB2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FBE1-51D2-1A48-84DE-AFDDFD1F2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F1F9D-E958-004D-B79C-9C61515D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64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D27850-52AE-294C-B400-8695E1ED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705BB-CDA2-B342-9574-453B573AA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49D03-8808-ED40-ADDA-B418A990AB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76A5-4605-4546-B3F9-08BF79E8BD3C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27B55-6A55-DE4E-A3AB-A89160CAD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DFDF3-6C37-EF41-8158-B5F54C3D9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E83C9-0ADF-5F4C-B3DD-78C44015D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93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9"/>
            <a:ext cx="12191435" cy="6484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 { ( </a:t>
            </a:r>
            <a:r>
              <a:rPr lang="ne-NP" sz="3000" b="1" dirty="0">
                <a:solidFill>
                  <a:schemeClr val="bg1"/>
                </a:solidFill>
              </a:rPr>
              <a:t>उच्च उच्च स्थानहरुमा विराजमान हुने प्रभु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{ (</a:t>
            </a:r>
            <a:r>
              <a:rPr lang="en-US" sz="3000" b="1" dirty="0" err="1">
                <a:solidFill>
                  <a:schemeClr val="bg1"/>
                </a:solidFill>
              </a:rPr>
              <a:t>Uchaa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Uchaa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Ishthan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haruma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Biraajman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Hunai</a:t>
            </a:r>
            <a:r>
              <a:rPr lang="en-US" sz="3000" b="1" dirty="0">
                <a:solidFill>
                  <a:schemeClr val="bg1"/>
                </a:solidFill>
              </a:rPr>
              <a:t> Prabhu)2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प्रशंसा महिमा तपाईंलाई सर्वदा </a:t>
            </a:r>
            <a:r>
              <a:rPr lang="en-US" sz="3000" b="1" dirty="0">
                <a:solidFill>
                  <a:schemeClr val="bg1"/>
                </a:solidFill>
              </a:rPr>
              <a:t>)2 }2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en-US" sz="3000" b="1" dirty="0" err="1">
                <a:solidFill>
                  <a:schemeClr val="bg1"/>
                </a:solidFill>
              </a:rPr>
              <a:t>Prasansahaa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Mahimahaa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Tapailaihie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Sarbadaa</a:t>
            </a:r>
            <a:r>
              <a:rPr lang="en-US" sz="3000" b="1" dirty="0">
                <a:solidFill>
                  <a:schemeClr val="bg1"/>
                </a:solidFill>
              </a:rPr>
              <a:t>)2  } 2</a:t>
            </a:r>
          </a:p>
          <a:p>
            <a:pPr algn="ctr">
              <a:lnSpc>
                <a:spcPct val="20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जसको हृदय तोडिएको छ जसको मन भाँचिएको छ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</a:t>
            </a:r>
            <a:r>
              <a:rPr lang="en-US" sz="3000" b="1" dirty="0" err="1">
                <a:solidFill>
                  <a:schemeClr val="bg1"/>
                </a:solidFill>
              </a:rPr>
              <a:t>Jasko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Hridhiya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Todiyeko</a:t>
            </a:r>
            <a:r>
              <a:rPr lang="en-US" sz="3000" b="1" dirty="0">
                <a:solidFill>
                  <a:schemeClr val="bg1"/>
                </a:solidFill>
              </a:rPr>
              <a:t> cha, </a:t>
            </a:r>
            <a:r>
              <a:rPr lang="en-US" sz="3000" b="1" dirty="0" err="1">
                <a:solidFill>
                  <a:schemeClr val="bg1"/>
                </a:solidFill>
              </a:rPr>
              <a:t>Jasko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maan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vachiyako</a:t>
            </a:r>
            <a:r>
              <a:rPr lang="en-US" sz="3000" b="1" dirty="0">
                <a:solidFill>
                  <a:schemeClr val="bg1"/>
                </a:solidFill>
              </a:rPr>
              <a:t> Cha)2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</a:t>
            </a:r>
            <a:r>
              <a:rPr lang="ne-NP" sz="3000" b="1" dirty="0">
                <a:solidFill>
                  <a:schemeClr val="bg1"/>
                </a:solidFill>
              </a:rPr>
              <a:t>प्रभुमा आनन्द छ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येशूमा आनन्द छ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(Prabhu ma </a:t>
            </a:r>
            <a:r>
              <a:rPr lang="en-US" sz="3000" b="1" dirty="0" err="1">
                <a:solidFill>
                  <a:schemeClr val="bg1"/>
                </a:solidFill>
              </a:rPr>
              <a:t>Annad</a:t>
            </a:r>
            <a:r>
              <a:rPr lang="en-US" sz="3000" b="1" dirty="0">
                <a:solidFill>
                  <a:schemeClr val="bg1"/>
                </a:solidFill>
              </a:rPr>
              <a:t> cha,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ma </a:t>
            </a:r>
            <a:r>
              <a:rPr lang="en-US" sz="3000" b="1" dirty="0" err="1">
                <a:solidFill>
                  <a:schemeClr val="bg1"/>
                </a:solidFill>
              </a:rPr>
              <a:t>Annad</a:t>
            </a:r>
            <a:r>
              <a:rPr lang="en-US" sz="3000" b="1" dirty="0">
                <a:solidFill>
                  <a:schemeClr val="bg1"/>
                </a:solidFill>
              </a:rPr>
              <a:t>  cha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28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54434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65158"/>
            <a:ext cx="12191435" cy="6705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Unplugged: ( </a:t>
            </a:r>
            <a:r>
              <a:rPr lang="ne-NP" sz="3000" b="1" dirty="0">
                <a:solidFill>
                  <a:schemeClr val="bg1"/>
                </a:solidFill>
              </a:rPr>
              <a:t>जसको हृदय तोडिएको छ जसको मन भाँचिएको छ</a:t>
            </a:r>
            <a:r>
              <a:rPr lang="en-US" sz="3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Unplugged (</a:t>
            </a:r>
            <a:r>
              <a:rPr lang="en-US" sz="3000" b="1" dirty="0" err="1">
                <a:solidFill>
                  <a:schemeClr val="bg1"/>
                </a:solidFill>
              </a:rPr>
              <a:t>Jasko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Hridhiya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Todiyeko</a:t>
            </a:r>
            <a:r>
              <a:rPr lang="en-US" sz="3000" b="1" dirty="0">
                <a:solidFill>
                  <a:schemeClr val="bg1"/>
                </a:solidFill>
              </a:rPr>
              <a:t> cha, </a:t>
            </a:r>
            <a:r>
              <a:rPr lang="en-US" sz="3000" b="1" dirty="0" err="1">
                <a:solidFill>
                  <a:schemeClr val="bg1"/>
                </a:solidFill>
              </a:rPr>
              <a:t>Jasko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maan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vachiyako</a:t>
            </a:r>
            <a:r>
              <a:rPr lang="en-US" sz="3000" b="1" dirty="0">
                <a:solidFill>
                  <a:schemeClr val="bg1"/>
                </a:solidFill>
              </a:rPr>
              <a:t> Cha)2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प्रभुमा आनन्द छ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येशूमा आनन्द छ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Prabhu ma </a:t>
            </a:r>
            <a:r>
              <a:rPr lang="en-US" sz="4000" b="1" dirty="0" err="1">
                <a:solidFill>
                  <a:schemeClr val="bg1"/>
                </a:solidFill>
              </a:rPr>
              <a:t>Annad</a:t>
            </a:r>
            <a:r>
              <a:rPr lang="en-US" sz="4000" b="1" dirty="0">
                <a:solidFill>
                  <a:schemeClr val="bg1"/>
                </a:solidFill>
              </a:rPr>
              <a:t> cha,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ma </a:t>
            </a:r>
            <a:r>
              <a:rPr lang="en-US" sz="4000" b="1" dirty="0" err="1">
                <a:solidFill>
                  <a:schemeClr val="bg1"/>
                </a:solidFill>
              </a:rPr>
              <a:t>Annad</a:t>
            </a:r>
            <a:r>
              <a:rPr lang="en-US" sz="4000" b="1" dirty="0">
                <a:solidFill>
                  <a:schemeClr val="bg1"/>
                </a:solidFill>
              </a:rPr>
              <a:t>  cha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येशूमा चङगाई छ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 येशूमा शान्ति छ </a:t>
            </a:r>
            <a:r>
              <a:rPr lang="en-US" sz="40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Yeshuma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Changgai</a:t>
            </a:r>
            <a:r>
              <a:rPr lang="en-US" sz="4000" b="1" dirty="0">
                <a:solidFill>
                  <a:schemeClr val="bg1"/>
                </a:solidFill>
              </a:rPr>
              <a:t> Cha, </a:t>
            </a:r>
            <a:r>
              <a:rPr lang="en-US" sz="4000" b="1" dirty="0" err="1">
                <a:solidFill>
                  <a:schemeClr val="bg1"/>
                </a:solidFill>
              </a:rPr>
              <a:t>Yeshuma</a:t>
            </a:r>
            <a:r>
              <a:rPr lang="en-US" sz="4000" b="1" dirty="0">
                <a:solidFill>
                  <a:schemeClr val="bg1"/>
                </a:solidFill>
              </a:rPr>
              <a:t> Shanti cha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Uchaa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Uchaa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Ishthan</a:t>
            </a:r>
            <a:r>
              <a:rPr lang="en-US" sz="4000" b="1" dirty="0">
                <a:solidFill>
                  <a:schemeClr val="bg1"/>
                </a:solidFill>
              </a:rPr>
              <a:t>................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54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154</Words>
  <Application>Microsoft Macintosh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2021-09-03T18:53:44Z</dcterms:created>
  <dcterms:modified xsi:type="dcterms:W3CDTF">2021-11-13T01:10:51Z</dcterms:modified>
</cp:coreProperties>
</file>