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85" r:id="rId2"/>
    <p:sldId id="38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775"/>
  </p:normalViewPr>
  <p:slideViewPr>
    <p:cSldViewPr snapToGrid="0" snapToObjects="1">
      <p:cViewPr varScale="1">
        <p:scale>
          <a:sx n="121" d="100"/>
          <a:sy n="121" d="100"/>
        </p:scale>
        <p:origin x="200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08EBC-96F7-C342-9055-42014F9D3E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F5448A-1D79-814F-B7FA-DE502ABE08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131EB8-1384-8345-A730-BBC1909CA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352-65A1-D649-B865-8F8EA66CDD9A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9501F-2EAB-1144-ADE8-25DD59FC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F28E1-F074-874A-9F47-AEAEEB731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EB557-CA7C-104C-965E-EEF2B4BB8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19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FCF6D-F701-C84C-9081-4B3AF453D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380BC-FDA4-064E-88A0-0CF796D12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D47F5-4140-9F46-A660-159F845C3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352-65A1-D649-B865-8F8EA66CDD9A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2903E-CE03-0D43-8E14-1484898A3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EDFCD1-CABE-E74A-82CC-AC1BFB3C1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EB557-CA7C-104C-965E-EEF2B4BB8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965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2B2B1-8146-4049-95E8-2D7145DC3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6FE3E-D184-DB4F-B1BC-D62D0314FA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4A41F9-E82E-EA47-95DF-E25930701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352-65A1-D649-B865-8F8EA66CDD9A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75729-38E7-C040-B066-9A3A672DC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0FCB20-F0BC-6F4A-9C03-F9596C1B7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EB557-CA7C-104C-965E-EEF2B4BB8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749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6CA43-98A3-9746-A84A-E9E17BC87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2C71A-D108-7B43-908B-06DAC7B237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31638F-5682-964F-9876-688741F329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516FC9-4C8A-2043-AD56-C38162DA6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352-65A1-D649-B865-8F8EA66CDD9A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47E0A-F2CA-BD4C-9E5B-B5599C57D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56C983-B02C-4D46-A5BA-F5BF5E812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EB557-CA7C-104C-965E-EEF2B4BB8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709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8610B-A8E8-6146-9B60-50C6B5E83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681518-779D-F341-AC51-308FB50B70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3E08E-F780-E648-B077-0D25DFD8D3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F89BAD-6C5F-A94A-B6BD-87EE97C1F5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01A7B4-7F40-3142-9D4C-65249F53CD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4F3DE3-C4AA-AC4C-B16D-BFBD4DE8B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352-65A1-D649-B865-8F8EA66CDD9A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39A05B-2FBF-544C-971E-B0950B6D0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9A3736-4D83-5B47-A265-A8A897BEB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EB557-CA7C-104C-965E-EEF2B4BB8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815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BB2B1-F348-3D4D-80BA-94E3CEDA9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60D129-2357-0C4E-9652-450F8DE2E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352-65A1-D649-B865-8F8EA66CDD9A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50B820-3874-BF4A-BF8B-F4BE46436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FC3117-9563-CF42-AC46-DE771EE6C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EB557-CA7C-104C-965E-EEF2B4BB8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379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455D20-F5D3-F043-9364-EE3154E6F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352-65A1-D649-B865-8F8EA66CDD9A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F24443-2C8C-8B4D-8526-7AA857151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C3A4A7-56C1-BC41-AE88-488057154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EB557-CA7C-104C-965E-EEF2B4BB8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59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8405A-9DBE-2F47-A3F8-F15A615B1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101DC0-3362-594C-9976-AA2F9C153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AC8C82-EDAE-C04D-AAE5-4D68E98985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21DDCB-7067-4F4C-860A-5143598BE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352-65A1-D649-B865-8F8EA66CDD9A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C2FC18-D305-8F4B-B47F-8E6DFA698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34636E-0F2D-6E4B-9F58-12360ED40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EB557-CA7C-104C-965E-EEF2B4BB8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105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40A2F-CA25-F342-B6AF-B8470F41D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FDF166-578E-774A-A102-DFFAD24F08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D7422-5F81-2949-9C18-CC30594E90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D506D0-A835-0242-BF3F-ADED4ED8C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352-65A1-D649-B865-8F8EA66CDD9A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A2EBF5-17D7-8A4A-8BED-713E25302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537FCC-8692-754C-9D8C-C58B3ACF0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EB557-CA7C-104C-965E-EEF2B4BB8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66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85955-C8D5-C54B-925C-F6804D217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6264C6-D12B-0346-9B99-FAF47C79B0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762483-D33A-0241-92E8-1B324CDC5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352-65A1-D649-B865-8F8EA66CDD9A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35CC2-A8A5-314B-81E2-1D3F6A251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EDD6B-F268-1543-A3A7-21F69BD18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EB557-CA7C-104C-965E-EEF2B4BB8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300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397359-8CD5-8847-AD7F-E0DB0071E6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7D4DF1-09F0-804C-88DF-AB0C9012A6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7C7F9F-C29C-B146-86A6-4226464C1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BD352-65A1-D649-B865-8F8EA66CDD9A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4C81F-0C27-6F47-A260-549129824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138AA9-EDC0-AE45-96FE-DE228450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4EB557-CA7C-104C-965E-EEF2B4BB8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074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972A89-35B8-0846-B8C2-4DA7440EC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81E365-C1D7-C446-AF49-A4C0C1DF8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8AC20-E737-B44D-90AF-59558AB548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BD352-65A1-D649-B865-8F8EA66CDD9A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C839B-F710-0344-95CD-69F588A589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13252-5854-9E45-B115-9A1850DAA6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EB557-CA7C-104C-965E-EEF2B4BB8A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082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0"/>
            <a:ext cx="12191435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 { ( </a:t>
            </a:r>
            <a:r>
              <a:rPr lang="ne-NP" sz="4000" b="1" dirty="0"/>
              <a:t>हल्ले - लू- याह )३</a:t>
            </a:r>
            <a:r>
              <a:rPr lang="en-US" sz="4000" b="1" dirty="0"/>
              <a:t>, </a:t>
            </a:r>
            <a:r>
              <a:rPr lang="ne-NP" sz="4000" b="1" dirty="0"/>
              <a:t>राज गर्छन् </a:t>
            </a:r>
            <a:r>
              <a:rPr lang="en-US" sz="4000" b="1" dirty="0"/>
              <a:t>}</a:t>
            </a:r>
            <a:r>
              <a:rPr lang="ne-NP" sz="4000" b="1" dirty="0"/>
              <a:t>२ 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{ ( Halle- </a:t>
            </a:r>
            <a:r>
              <a:rPr lang="en-US" sz="4000" b="1" dirty="0" err="1"/>
              <a:t>lu</a:t>
            </a:r>
            <a:r>
              <a:rPr lang="en-US" sz="4000" b="1" dirty="0"/>
              <a:t>- </a:t>
            </a:r>
            <a:r>
              <a:rPr lang="en-US" sz="4000" b="1" dirty="0" err="1"/>
              <a:t>jah</a:t>
            </a:r>
            <a:r>
              <a:rPr lang="en-US" sz="4000" b="1" dirty="0"/>
              <a:t> )3, Raj </a:t>
            </a:r>
            <a:r>
              <a:rPr lang="en-US" sz="4000" b="1" dirty="0" err="1"/>
              <a:t>Garchan</a:t>
            </a:r>
            <a:r>
              <a:rPr lang="en-US" sz="4000" b="1" dirty="0"/>
              <a:t> }2</a:t>
            </a:r>
          </a:p>
          <a:p>
            <a:pPr algn="ctr">
              <a:lnSpc>
                <a:spcPct val="150000"/>
              </a:lnSpc>
            </a:pPr>
            <a:r>
              <a:rPr lang="ne-NP" sz="4000" b="1" dirty="0"/>
              <a:t>उनी राजाहरुका राजा</a:t>
            </a:r>
            <a:r>
              <a:rPr lang="en-US" sz="4000" b="1" dirty="0"/>
              <a:t>, </a:t>
            </a:r>
            <a:r>
              <a:rPr lang="ne-NP" sz="4000" b="1" dirty="0"/>
              <a:t>उनी प्रभुका प्रभु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Uni Raja </a:t>
            </a:r>
            <a:r>
              <a:rPr lang="en-US" sz="4000" b="1" dirty="0" err="1"/>
              <a:t>Haruka</a:t>
            </a:r>
            <a:r>
              <a:rPr lang="en-US" sz="4000" b="1" dirty="0"/>
              <a:t> Raja, Uni </a:t>
            </a:r>
            <a:r>
              <a:rPr lang="en-US" sz="4000" b="1" dirty="0" err="1"/>
              <a:t>Prabhuka</a:t>
            </a:r>
            <a:r>
              <a:rPr lang="en-US" sz="4000" b="1" dirty="0"/>
              <a:t> Prabhu</a:t>
            </a:r>
          </a:p>
          <a:p>
            <a:pPr algn="ctr">
              <a:lnSpc>
                <a:spcPct val="150000"/>
              </a:lnSpc>
            </a:pPr>
            <a:r>
              <a:rPr lang="ne-NP" sz="4000" b="1" dirty="0"/>
              <a:t>उनले राज्य गर्छन् हामीमा सदा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Unley</a:t>
            </a:r>
            <a:r>
              <a:rPr lang="en-US" sz="4000" b="1" dirty="0"/>
              <a:t> Rajya </a:t>
            </a:r>
            <a:r>
              <a:rPr lang="en-US" sz="4000" b="1" dirty="0" err="1"/>
              <a:t>Garnchan</a:t>
            </a:r>
            <a:r>
              <a:rPr lang="en-US" sz="4000" b="1" dirty="0"/>
              <a:t> </a:t>
            </a:r>
            <a:r>
              <a:rPr lang="en-US" sz="4000" b="1" dirty="0" err="1"/>
              <a:t>Hamima</a:t>
            </a:r>
            <a:r>
              <a:rPr lang="en-US" sz="4000" b="1" dirty="0"/>
              <a:t> </a:t>
            </a:r>
            <a:r>
              <a:rPr lang="en-US" sz="4000" b="1" dirty="0" err="1"/>
              <a:t>Sadha</a:t>
            </a:r>
            <a:r>
              <a:rPr lang="en-US" sz="4000" b="1" dirty="0"/>
              <a:t> </a:t>
            </a:r>
          </a:p>
          <a:p>
            <a:pPr algn="ctr">
              <a:lnSpc>
                <a:spcPct val="150000"/>
              </a:lnSpc>
            </a:pPr>
            <a:endParaRPr lang="en-US" sz="4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217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151748"/>
            <a:ext cx="12191435" cy="7371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4000" b="1" dirty="0"/>
              <a:t>उनले साङला भचाउने छन्</a:t>
            </a:r>
            <a:r>
              <a:rPr lang="en-US" sz="4000" b="1" dirty="0"/>
              <a:t>, </a:t>
            </a:r>
            <a:r>
              <a:rPr lang="ne-NP" sz="4000" b="1" dirty="0"/>
              <a:t>उनले बन्धन तोडने छन्</a:t>
            </a:r>
            <a:r>
              <a:rPr lang="en-US" sz="4000" b="1" dirty="0"/>
              <a:t>,</a:t>
            </a:r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Unley</a:t>
            </a:r>
            <a:r>
              <a:rPr lang="en-US" sz="4000" b="1" dirty="0"/>
              <a:t> </a:t>
            </a:r>
            <a:r>
              <a:rPr lang="en-US" sz="4000" b="1" dirty="0" err="1"/>
              <a:t>Sangla</a:t>
            </a:r>
            <a:r>
              <a:rPr lang="en-US" sz="4000" b="1" dirty="0"/>
              <a:t> </a:t>
            </a:r>
            <a:r>
              <a:rPr lang="en-US" sz="4000" b="1" dirty="0" err="1"/>
              <a:t>Bachawnai</a:t>
            </a:r>
            <a:r>
              <a:rPr lang="en-US" sz="4000" b="1" dirty="0"/>
              <a:t> Chan, </a:t>
            </a:r>
            <a:r>
              <a:rPr lang="en-US" sz="4000" b="1" dirty="0" err="1"/>
              <a:t>Unley</a:t>
            </a:r>
            <a:r>
              <a:rPr lang="en-US" sz="4000" b="1" dirty="0"/>
              <a:t> </a:t>
            </a:r>
            <a:r>
              <a:rPr lang="en-US" sz="4000" b="1" dirty="0" err="1"/>
              <a:t>Bandan</a:t>
            </a:r>
            <a:r>
              <a:rPr lang="en-US" sz="4000" b="1" dirty="0"/>
              <a:t> </a:t>
            </a:r>
            <a:r>
              <a:rPr lang="en-US" sz="4000" b="1" dirty="0" err="1"/>
              <a:t>Todnai</a:t>
            </a:r>
            <a:r>
              <a:rPr lang="en-US" sz="4000" b="1" dirty="0"/>
              <a:t> Chan, </a:t>
            </a:r>
          </a:p>
          <a:p>
            <a:pPr algn="ctr">
              <a:lnSpc>
                <a:spcPct val="150000"/>
              </a:lnSpc>
            </a:pPr>
            <a:r>
              <a:rPr lang="ne-NP" sz="4000" b="1" dirty="0"/>
              <a:t>मुक्ति दिन छन् हामीलाई सदा </a:t>
            </a:r>
            <a:r>
              <a:rPr lang="en-US" sz="4000" b="1" dirty="0"/>
              <a:t>Mukti </a:t>
            </a:r>
            <a:r>
              <a:rPr lang="en-US" sz="4000" b="1" dirty="0" err="1"/>
              <a:t>Dinchan</a:t>
            </a:r>
            <a:r>
              <a:rPr lang="en-US" sz="4000" b="1" dirty="0"/>
              <a:t> </a:t>
            </a:r>
            <a:r>
              <a:rPr lang="en-US" sz="4000" b="1" dirty="0" err="1"/>
              <a:t>Hamilai</a:t>
            </a:r>
            <a:r>
              <a:rPr lang="en-US" sz="4000" b="1" dirty="0"/>
              <a:t> </a:t>
            </a:r>
            <a:r>
              <a:rPr lang="en-US" sz="4000" b="1" dirty="0" err="1"/>
              <a:t>Sadha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{ ( </a:t>
            </a:r>
            <a:r>
              <a:rPr lang="ne-NP" sz="4000" b="1" dirty="0"/>
              <a:t>हल्ले - लू- याह )३</a:t>
            </a:r>
            <a:r>
              <a:rPr lang="en-US" sz="4000" b="1" dirty="0"/>
              <a:t>, </a:t>
            </a:r>
            <a:r>
              <a:rPr lang="ne-NP" sz="4000" b="1" dirty="0"/>
              <a:t>राज गर्छन् </a:t>
            </a:r>
            <a:r>
              <a:rPr lang="en-US" sz="4000" b="1" dirty="0"/>
              <a:t>}</a:t>
            </a:r>
            <a:r>
              <a:rPr lang="ne-NP" sz="4000" b="1" dirty="0"/>
              <a:t>२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 { ( Halle- </a:t>
            </a:r>
            <a:r>
              <a:rPr lang="en-US" sz="4000" b="1" dirty="0" err="1"/>
              <a:t>lu</a:t>
            </a:r>
            <a:r>
              <a:rPr lang="en-US" sz="4000" b="1" dirty="0"/>
              <a:t>- </a:t>
            </a:r>
            <a:r>
              <a:rPr lang="en-US" sz="4000" b="1" dirty="0" err="1"/>
              <a:t>jah</a:t>
            </a:r>
            <a:r>
              <a:rPr lang="en-US" sz="4000" b="1" dirty="0"/>
              <a:t> )3, Raj </a:t>
            </a:r>
            <a:r>
              <a:rPr lang="en-US" sz="4000" b="1" dirty="0" err="1"/>
              <a:t>Garchan</a:t>
            </a:r>
            <a:r>
              <a:rPr lang="en-US" sz="4000" b="1" dirty="0"/>
              <a:t> }2</a:t>
            </a:r>
          </a:p>
          <a:p>
            <a:pPr algn="ctr">
              <a:lnSpc>
                <a:spcPct val="150000"/>
              </a:lnSpc>
            </a:pPr>
            <a:endParaRPr lang="en-US" sz="4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739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106</Words>
  <Application>Microsoft Macintosh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2021-09-06T02:12:03Z</dcterms:created>
  <dcterms:modified xsi:type="dcterms:W3CDTF">2021-09-06T02:12:45Z</dcterms:modified>
</cp:coreProperties>
</file>