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1" r:id="rId2"/>
    <p:sldId id="39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43"/>
    <p:restoredTop sz="95775"/>
  </p:normalViewPr>
  <p:slideViewPr>
    <p:cSldViewPr snapToGrid="0" snapToObjects="1">
      <p:cViewPr varScale="1">
        <p:scale>
          <a:sx n="48" d="100"/>
          <a:sy n="48" d="100"/>
        </p:scale>
        <p:origin x="224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A0391-24B1-5B43-96BD-9ADC02498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87C8A-DEFF-964F-B7EC-35C5B6F35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2E7FB-0BB8-264E-BE86-15661AED3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F1DA8-C3C5-CB45-9464-9300BA031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E9A24-C46A-E448-AD99-3A332D53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55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03D88-F990-5A42-818D-46B0582C7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4C006-D37A-A642-80E3-F79449C7F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EE3E3-EE2B-1746-9516-F2291DB50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9AFF0-7000-F04F-B89A-F5FC3BCF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94E27-26DF-8F40-B54E-82CA11EDD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5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896F2-74C6-844A-8134-4C244EB5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CF786-88A2-F74B-B612-7E9B9B27D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75F19-ACD5-8B4F-8D66-99E4420BD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1F1E9-4721-124D-A059-B154B0002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9BB1E-E6FE-0D41-972E-4C27F7FA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7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51542-2ECF-DB46-90FD-E90450A57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76F78-05BD-AA46-8295-965AA818C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40CE3-C2FB-7346-B926-B28CD89D4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78E0E-8EF4-3748-80E3-6B25E026A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EA2DE7-624C-FD40-ADBB-7F3EE920A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8FDF1-EF02-6A4D-B11D-E13B3167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8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FF299-402F-3C43-9FD6-13224608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B67F4-92B6-8147-9062-969C2724D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47E2EB-87F1-D540-A2A0-95E249C76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0EB29D-E3C1-D147-8C54-BC15A2DC0E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AEBEAA-7864-054F-B7D3-50491A58FD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3A10D-745A-264D-8643-851B3983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E4E072-A25B-9E4E-9B2F-30957E5A9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F149A-5A35-0942-9E7B-2EF37F4C2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4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CBD7-76F0-4A43-A4CC-78D2BE9D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441DB-6A74-974C-B005-88E35DA34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8449B-3DAE-BA47-9F1F-C0BF757F5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6177FB-44BE-EF42-BC21-46CA3526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9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24067B-A1EF-2C46-B017-B98C7805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056553-91C1-4E40-B1F9-AE34D37D5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47540-F527-5D41-899A-1D0C39EC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9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FC9C7-D1DC-E745-895F-5AE7419AE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030D6-61D7-E548-9ED2-0CAE4C940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ABF30-366E-DC43-BA27-F0E004CD5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17F75-76A8-4D4A-88E0-CF083C86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EF6FE-08D1-DD46-8681-A1F707F7B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97C31-633A-0342-9C40-8188029A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7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9847-11CC-9F4E-9171-56B06620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D9974-A193-3745-91C6-308FC05D6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A17E1-970F-8141-AD60-A8852F454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BCE9E-235D-A944-A4D3-3214815BB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80930-6A2B-8048-B492-97335489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26D286-BD37-594B-A45F-A2BB65D3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7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1349-DCE0-A84E-A6BC-325E76658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9B9E7C-303A-3747-A754-B66B413B8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15761-0B0E-B547-9972-428559E1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A9775-2889-5B4F-A639-180C749A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C48CE-BC8C-0948-9F10-7B98941A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2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245B6F-59E0-9A47-B094-F6E311E3B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9A420-2E56-2845-8EC0-1C851460A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098DA-BD6C-2941-8DFE-4A73C2D9D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84BF8-2186-594B-978C-4FD48A6A1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B62D0-C9BC-2149-AD30-8D7F3541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1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06BD8F-73B0-BD49-A9B8-892B74A80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7C54C-F5E5-A74B-948C-4A76BACEB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552C6-F101-5042-BA35-25C79F474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F496F-3038-9042-B4A8-6537E0345B8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4D860-D017-6740-9CF1-6F78FA562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07E58-4D38-E34A-9FF0-5B1E7DF9D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1B9F3-087B-D748-8DCC-046E5D62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00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6107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/>
              <a:t> (</a:t>
            </a:r>
            <a:r>
              <a:rPr lang="ne-NP" sz="3300" b="1" dirty="0"/>
              <a:t>भन्नलाई म संग केही सब्द छैन</a:t>
            </a:r>
            <a:r>
              <a:rPr lang="en-US" sz="3300" b="1" dirty="0"/>
              <a:t>, </a:t>
            </a:r>
            <a:r>
              <a:rPr lang="ne-NP" sz="3300" b="1" dirty="0"/>
              <a:t>दिनलाई म संग केही थोक छैन )२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</a:t>
            </a:r>
            <a:r>
              <a:rPr lang="en-US" sz="3300" b="1" dirty="0" err="1"/>
              <a:t>Vannalai</a:t>
            </a:r>
            <a:r>
              <a:rPr lang="en-US" sz="3300" b="1" dirty="0"/>
              <a:t> Ma Sanga Khi </a:t>
            </a:r>
            <a:r>
              <a:rPr lang="en-US" sz="3300" b="1" dirty="0" err="1"/>
              <a:t>Sabda</a:t>
            </a:r>
            <a:r>
              <a:rPr lang="en-US" sz="3300" b="1" dirty="0"/>
              <a:t> </a:t>
            </a:r>
            <a:r>
              <a:rPr lang="en-US" sz="3300" b="1" dirty="0" err="1"/>
              <a:t>Chaina</a:t>
            </a:r>
            <a:r>
              <a:rPr lang="en-US" sz="3300" b="1" dirty="0"/>
              <a:t>, </a:t>
            </a:r>
            <a:r>
              <a:rPr lang="en-US" sz="3300" b="1" dirty="0" err="1"/>
              <a:t>Dinalai</a:t>
            </a:r>
            <a:r>
              <a:rPr lang="en-US" sz="3300" b="1" dirty="0"/>
              <a:t> Ma Sanga Khi </a:t>
            </a:r>
            <a:r>
              <a:rPr lang="en-US" sz="3300" b="1" dirty="0" err="1"/>
              <a:t>Thoka</a:t>
            </a:r>
            <a:r>
              <a:rPr lang="en-US" sz="3300" b="1" dirty="0"/>
              <a:t> </a:t>
            </a:r>
            <a:r>
              <a:rPr lang="en-US" sz="3300" b="1" dirty="0" err="1"/>
              <a:t>Chaina</a:t>
            </a:r>
            <a:r>
              <a:rPr lang="en-US" sz="33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300" b="1" dirty="0"/>
              <a:t>(</a:t>
            </a:r>
            <a:r>
              <a:rPr lang="ne-NP" sz="3300" b="1" dirty="0"/>
              <a:t>बरु मलाई तपाईको भवनको ढोके भएर</a:t>
            </a:r>
            <a:r>
              <a:rPr lang="en-US" sz="3300" b="1" dirty="0"/>
              <a:t>, </a:t>
            </a:r>
            <a:r>
              <a:rPr lang="ne-NP" sz="3300" b="1" dirty="0"/>
              <a:t>बस्न जिनुहोस् )२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</a:t>
            </a:r>
            <a:r>
              <a:rPr lang="en-US" sz="3300" b="1" dirty="0" err="1"/>
              <a:t>Baru</a:t>
            </a:r>
            <a:r>
              <a:rPr lang="en-US" sz="3300" b="1" dirty="0"/>
              <a:t> </a:t>
            </a:r>
            <a:r>
              <a:rPr lang="en-US" sz="3300" b="1" dirty="0" err="1"/>
              <a:t>Malai</a:t>
            </a:r>
            <a:r>
              <a:rPr lang="en-US" sz="3300" b="1" dirty="0"/>
              <a:t> </a:t>
            </a:r>
            <a:r>
              <a:rPr lang="en-US" sz="3300" b="1" dirty="0" err="1"/>
              <a:t>Tapaiko</a:t>
            </a:r>
            <a:r>
              <a:rPr lang="en-US" sz="3300" b="1" dirty="0"/>
              <a:t> </a:t>
            </a:r>
            <a:r>
              <a:rPr lang="en-US" sz="3300" b="1" dirty="0" err="1"/>
              <a:t>Bhawanko</a:t>
            </a:r>
            <a:r>
              <a:rPr lang="en-US" sz="3300" b="1" dirty="0"/>
              <a:t> </a:t>
            </a:r>
            <a:r>
              <a:rPr lang="en-US" sz="3300" b="1" dirty="0" err="1"/>
              <a:t>Dhokae</a:t>
            </a:r>
            <a:r>
              <a:rPr lang="en-US" sz="3300" b="1" dirty="0"/>
              <a:t> </a:t>
            </a:r>
            <a:r>
              <a:rPr lang="en-US" sz="3300" b="1" dirty="0" err="1"/>
              <a:t>Vayera</a:t>
            </a:r>
            <a:r>
              <a:rPr lang="en-US" sz="3300" b="1" dirty="0"/>
              <a:t>, </a:t>
            </a:r>
            <a:r>
              <a:rPr lang="en-US" sz="3300" b="1" dirty="0" err="1"/>
              <a:t>Basnadinu</a:t>
            </a:r>
            <a:r>
              <a:rPr lang="en-US" sz="3300" b="1" dirty="0"/>
              <a:t> </a:t>
            </a:r>
            <a:r>
              <a:rPr lang="en-US" sz="3300" b="1" dirty="0" err="1"/>
              <a:t>Hosh</a:t>
            </a:r>
            <a:r>
              <a:rPr lang="en-US" sz="33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300" b="1" dirty="0"/>
              <a:t>( </a:t>
            </a:r>
            <a:r>
              <a:rPr lang="ne-NP" sz="3300" b="1" dirty="0"/>
              <a:t>मैले चाहेको</a:t>
            </a:r>
            <a:r>
              <a:rPr lang="en-US" sz="3300" b="1" dirty="0"/>
              <a:t>, </a:t>
            </a:r>
            <a:r>
              <a:rPr lang="ne-NP" sz="3300" b="1" dirty="0"/>
              <a:t>मैले राजेको तपाई नै - तपाई नै )४ 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</a:t>
            </a:r>
            <a:r>
              <a:rPr lang="en-US" sz="3300" b="1" dirty="0" err="1"/>
              <a:t>Maile</a:t>
            </a:r>
            <a:r>
              <a:rPr lang="en-US" sz="3300" b="1" dirty="0"/>
              <a:t> </a:t>
            </a:r>
            <a:r>
              <a:rPr lang="en-US" sz="3300" b="1" dirty="0" err="1"/>
              <a:t>Chayeko</a:t>
            </a:r>
            <a:r>
              <a:rPr lang="en-US" sz="3300" b="1" dirty="0"/>
              <a:t> </a:t>
            </a:r>
            <a:r>
              <a:rPr lang="en-US" sz="3300" b="1" dirty="0" err="1"/>
              <a:t>Maile</a:t>
            </a:r>
            <a:r>
              <a:rPr lang="en-US" sz="3300" b="1" dirty="0"/>
              <a:t> </a:t>
            </a:r>
            <a:r>
              <a:rPr lang="en-US" sz="3300" b="1" dirty="0" err="1"/>
              <a:t>Rojeko</a:t>
            </a:r>
            <a:r>
              <a:rPr lang="en-US" sz="3300" b="1" dirty="0"/>
              <a:t> </a:t>
            </a:r>
            <a:r>
              <a:rPr lang="en-US" sz="3300" b="1" dirty="0" err="1"/>
              <a:t>Tapai</a:t>
            </a:r>
            <a:r>
              <a:rPr lang="en-US" sz="3300" b="1" dirty="0"/>
              <a:t> </a:t>
            </a:r>
            <a:r>
              <a:rPr lang="en-US" sz="3300" b="1" dirty="0" err="1"/>
              <a:t>Nai</a:t>
            </a:r>
            <a:r>
              <a:rPr lang="en-US" sz="3300" b="1" dirty="0"/>
              <a:t>- </a:t>
            </a:r>
            <a:r>
              <a:rPr lang="en-US" sz="3300" b="1" dirty="0" err="1"/>
              <a:t>Tapai</a:t>
            </a:r>
            <a:r>
              <a:rPr lang="en-US" sz="3300" b="1" dirty="0"/>
              <a:t> </a:t>
            </a:r>
            <a:r>
              <a:rPr lang="en-US" sz="3300" b="1" dirty="0" err="1"/>
              <a:t>Nai</a:t>
            </a:r>
            <a:r>
              <a:rPr lang="en-US" sz="3300" b="1" dirty="0"/>
              <a:t> )4</a:t>
            </a:r>
          </a:p>
          <a:p>
            <a:pPr algn="ctr">
              <a:lnSpc>
                <a:spcPct val="150000"/>
              </a:lnSpc>
            </a:pPr>
            <a:endParaRPr lang="en-US" sz="33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09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-15529"/>
            <a:ext cx="12191435" cy="7392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/>
              <a:t>येशु तपाई नै मेरो</a:t>
            </a:r>
            <a:r>
              <a:rPr lang="en-US" sz="3200" b="1" dirty="0"/>
              <a:t>, </a:t>
            </a:r>
            <a:r>
              <a:rPr lang="ne-NP" sz="3200" b="1" dirty="0"/>
              <a:t>निम्ति लुक्ने ठाउँ</a:t>
            </a:r>
            <a:r>
              <a:rPr lang="en-US" sz="3200" b="1" dirty="0"/>
              <a:t>, </a:t>
            </a:r>
            <a:r>
              <a:rPr lang="ne-NP" sz="3200" b="1" dirty="0"/>
              <a:t>स्वर्ग अनि पृथ्वीमा उच्च तपाईकै नाउँ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Nai</a:t>
            </a:r>
            <a:r>
              <a:rPr lang="en-US" sz="3200" b="1" dirty="0"/>
              <a:t> Mero </a:t>
            </a:r>
            <a:r>
              <a:rPr lang="en-US" sz="3200" b="1" dirty="0" err="1"/>
              <a:t>Nimti</a:t>
            </a:r>
            <a:r>
              <a:rPr lang="en-US" sz="3200" b="1" dirty="0"/>
              <a:t> </a:t>
            </a:r>
            <a:r>
              <a:rPr lang="en-US" sz="3200" b="1" dirty="0" err="1"/>
              <a:t>Luknai</a:t>
            </a:r>
            <a:r>
              <a:rPr lang="en-US" sz="3200" b="1" dirty="0"/>
              <a:t> </a:t>
            </a:r>
            <a:r>
              <a:rPr lang="en-US" sz="3200" b="1" dirty="0" err="1"/>
              <a:t>Thau</a:t>
            </a:r>
            <a:r>
              <a:rPr lang="en-US" sz="3200" b="1" dirty="0"/>
              <a:t>, </a:t>
            </a:r>
            <a:r>
              <a:rPr lang="en-US" sz="3200" b="1" dirty="0" err="1"/>
              <a:t>Sworga</a:t>
            </a:r>
            <a:r>
              <a:rPr lang="en-US" sz="3200" b="1" dirty="0"/>
              <a:t> Ani </a:t>
            </a:r>
            <a:r>
              <a:rPr lang="en-US" sz="3200" b="1" dirty="0" err="1"/>
              <a:t>Pritivma</a:t>
            </a:r>
            <a:r>
              <a:rPr lang="en-US" sz="3200" b="1" dirty="0"/>
              <a:t> </a:t>
            </a:r>
            <a:r>
              <a:rPr lang="en-US" sz="3200" b="1" dirty="0" err="1"/>
              <a:t>Ucha</a:t>
            </a:r>
            <a:r>
              <a:rPr lang="en-US" sz="3200" b="1" dirty="0"/>
              <a:t> </a:t>
            </a:r>
            <a:r>
              <a:rPr lang="en-US" sz="3200" b="1" dirty="0" err="1"/>
              <a:t>Tapaikai</a:t>
            </a:r>
            <a:r>
              <a:rPr lang="en-US" sz="3200" b="1" dirty="0"/>
              <a:t> Nau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सारा जिवन नै तपाईको भवनमा भजन गाउदै बस्न दिनुहोस् 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Sara </a:t>
            </a:r>
            <a:r>
              <a:rPr lang="en-US" sz="3200" b="1" dirty="0" err="1"/>
              <a:t>Jiwannai</a:t>
            </a:r>
            <a:r>
              <a:rPr lang="en-US" sz="3200" b="1" dirty="0"/>
              <a:t> </a:t>
            </a:r>
            <a:r>
              <a:rPr lang="en-US" sz="3200" b="1" dirty="0" err="1"/>
              <a:t>Tapaiko</a:t>
            </a:r>
            <a:r>
              <a:rPr lang="en-US" sz="3200" b="1" dirty="0"/>
              <a:t> </a:t>
            </a:r>
            <a:r>
              <a:rPr lang="en-US" sz="3200" b="1" dirty="0" err="1"/>
              <a:t>Bhawanma</a:t>
            </a:r>
            <a:r>
              <a:rPr lang="en-US" sz="3200" b="1" dirty="0"/>
              <a:t> Bhajan </a:t>
            </a:r>
            <a:r>
              <a:rPr lang="en-US" sz="3200" b="1" dirty="0" err="1"/>
              <a:t>Ghaudai</a:t>
            </a:r>
            <a:r>
              <a:rPr lang="en-US" sz="3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Basnadinu</a:t>
            </a:r>
            <a:r>
              <a:rPr lang="en-US" sz="3200" b="1" dirty="0"/>
              <a:t> </a:t>
            </a:r>
            <a:r>
              <a:rPr lang="en-US" sz="3200" b="1" dirty="0" err="1"/>
              <a:t>Hosh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मैले चाहेको</a:t>
            </a:r>
            <a:r>
              <a:rPr lang="en-US" sz="3200" b="1" dirty="0"/>
              <a:t>, </a:t>
            </a:r>
            <a:r>
              <a:rPr lang="ne-NP" sz="3200" b="1" dirty="0"/>
              <a:t>मैले राजेको तपाई नै - तपाई नै )४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Maile</a:t>
            </a:r>
            <a:r>
              <a:rPr lang="en-US" sz="3200" b="1" dirty="0"/>
              <a:t> </a:t>
            </a:r>
            <a:r>
              <a:rPr lang="en-US" sz="3200" b="1" dirty="0" err="1"/>
              <a:t>Chayeko</a:t>
            </a:r>
            <a:r>
              <a:rPr lang="en-US" sz="3200" b="1" dirty="0"/>
              <a:t> </a:t>
            </a:r>
            <a:r>
              <a:rPr lang="en-US" sz="3200" b="1" dirty="0" err="1"/>
              <a:t>Maile</a:t>
            </a:r>
            <a:r>
              <a:rPr lang="en-US" sz="3200" b="1" dirty="0"/>
              <a:t> </a:t>
            </a:r>
            <a:r>
              <a:rPr lang="en-US" sz="3200" b="1" dirty="0" err="1"/>
              <a:t>Rojeko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Nai</a:t>
            </a:r>
            <a:r>
              <a:rPr lang="en-US" sz="3200" b="1" dirty="0"/>
              <a:t>-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Nai</a:t>
            </a:r>
            <a:r>
              <a:rPr lang="en-US" sz="3200" b="1" dirty="0"/>
              <a:t> )4</a:t>
            </a:r>
          </a:p>
          <a:p>
            <a:pPr algn="ctr">
              <a:lnSpc>
                <a:spcPct val="150000"/>
              </a:lnSpc>
            </a:pPr>
            <a:endParaRPr lang="en-US" sz="3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0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2021-09-06T02:13:13Z</dcterms:created>
  <dcterms:modified xsi:type="dcterms:W3CDTF">2021-09-06T02:13:49Z</dcterms:modified>
</cp:coreProperties>
</file>