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60" r:id="rId2"/>
    <p:sldId id="370" r:id="rId3"/>
    <p:sldId id="372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59"/>
    <p:restoredTop sz="95755"/>
  </p:normalViewPr>
  <p:slideViewPr>
    <p:cSldViewPr snapToGrid="0" snapToObjects="1">
      <p:cViewPr varScale="1">
        <p:scale>
          <a:sx n="55" d="100"/>
          <a:sy n="55" d="100"/>
        </p:scale>
        <p:origin x="224" y="1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10D8B-8E23-2B4B-8C99-32211E28E2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F71442-457F-DE44-9AD7-28717BA664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FD5425-98C2-C04E-984B-F2A07FF87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91AF-1D62-3444-A772-C43A469F8A1A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3BDAC8-6DB5-D045-89FE-B1F53B75F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5A64C3-CE29-CA4A-8708-77EAC4D92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CB04D-D12A-934D-BE34-4CB03FC8E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632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8DE58-E6F1-3C48-926E-58336E878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640302-D14D-DC43-8026-A67504AD11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2BCC09-0136-4D46-80AD-9C0E7D75B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91AF-1D62-3444-A772-C43A469F8A1A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EECBB-341D-3647-A2F5-AF913027B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462495-3D79-994D-881D-75DA93A68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CB04D-D12A-934D-BE34-4CB03FC8E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88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7AFA2-AEDF-1844-A2F9-7F12F146E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05F5A5-B872-3849-8E0E-EB91160047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9267AD-B671-D748-B955-3E9FE6AEA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91AF-1D62-3444-A772-C43A469F8A1A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2A1251-D65B-9048-BB08-C3956E9E0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3438DC-00FC-3F40-A0AC-B37E7C79D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CB04D-D12A-934D-BE34-4CB03FC8E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019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455F3-0F0D-EC42-AAEA-C9A39F598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F427B2-55C0-0347-A5D9-087B5C0102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E3BC8A-1BF6-664E-A64B-E6942F5EE4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7C08DE-F771-2B41-A64D-9CE809167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91AF-1D62-3444-A772-C43A469F8A1A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9AE44D-B1B5-0845-B9DD-3A3E788D0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52BF52-2477-BB4C-9B5F-FFC581B57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CB04D-D12A-934D-BE34-4CB03FC8E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132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B4AFF-A04C-074D-A912-23126C7E8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59779A-243F-0546-81EF-008C37BD72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4C6651-974D-864E-84FB-B016B1C45E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31B83C-1448-C049-BA1F-CDCA1102C2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C4EEEC-26A2-3649-B593-4D9325AD65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F7B9F9-55BD-7D4F-8113-6D4506BC9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91AF-1D62-3444-A772-C43A469F8A1A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B9E32C-8A4B-1543-8B3B-21A924A1A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42BE67-2DD9-B548-87DC-85F8EA9C0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CB04D-D12A-934D-BE34-4CB03FC8E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590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5DE79-3867-6D42-B734-8EECE4066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345679-05B6-1541-8161-31067805C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91AF-1D62-3444-A772-C43A469F8A1A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6B1533-3BBA-3849-A535-AD3ED48AB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FFAE33-6F7B-5543-80A9-8D37E97C2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CB04D-D12A-934D-BE34-4CB03FC8E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459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D7EB28-3B30-7747-A66D-6A4443AA7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91AF-1D62-3444-A772-C43A469F8A1A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F55065-961D-E942-A48E-32DB21D74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A9381B-81FB-9046-B124-CCE8DFDD0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CB04D-D12A-934D-BE34-4CB03FC8E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20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153B2-8923-F548-86D8-EDB8BA667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160EC-F052-2440-8EE5-650F5B586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F40EC5-6D65-2C4E-A87F-79EA27FB96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8B8489-9B8F-7146-B833-23C65D2B6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91AF-1D62-3444-A772-C43A469F8A1A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2EBA36-2FFB-584F-AA79-DC49E5046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BA694A-F66D-904D-BDF2-6C4C2E4A8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CB04D-D12A-934D-BE34-4CB03FC8E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299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11630-3E03-2A42-AEAE-506D5BBF2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C7166D-7862-8743-93EF-9D61AE65F0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BA92E7-A3BF-FF44-905C-E9D6564B95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B91D90-85A9-3F4C-AA4B-A022FFFDC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91AF-1D62-3444-A772-C43A469F8A1A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6A5C74-3BA4-0D45-86BE-E4CCF1D1A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EBA2F9-913E-2C45-AF14-C231FFEDD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CB04D-D12A-934D-BE34-4CB03FC8E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255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F67BB-1F5F-BD4A-9349-B76BB8148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83D7C0-07BF-014B-BF69-92D629CEA6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D2D392-541F-B44B-9EF9-711B3403A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91AF-1D62-3444-A772-C43A469F8A1A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CA63A-3E47-774C-BA96-8653F6DA0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C12784-70E1-A444-8900-232F4F3F7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CB04D-D12A-934D-BE34-4CB03FC8E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798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24B7-77DF-044B-840F-F0202939EB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1ABB42-5CAB-0E49-B600-09010D5F67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E18FD4-85B7-D04E-B173-0A2955E37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91AF-1D62-3444-A772-C43A469F8A1A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A73CAE-7AB7-2349-B0D2-E923A2C09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7C3947-BB7B-B240-A069-DDE4245F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CB04D-D12A-934D-BE34-4CB03FC8E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559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81A56F-0271-9048-BDC8-9ED2B75B7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7AA187-7E4F-404D-879D-E447C85A23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A2D695-CB79-C646-BCDE-9176FFDA90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891AF-1D62-3444-A772-C43A469F8A1A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6489F4-EBA3-4744-BA0A-6AADC323FD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ECDD52-CB54-594C-A102-FFFC174891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ACB04D-D12A-934D-BE34-4CB03FC8E4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188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973819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565" y="0"/>
            <a:ext cx="12191435" cy="4613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 { You are here, moving in our midst, (I worship You )2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You are here, working in this place, (I worship You )2  }2 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(You are Way maker, miracle worker, promise keeper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Light in the darkness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My God, that is who You are )2</a:t>
            </a:r>
          </a:p>
        </p:txBody>
      </p:sp>
    </p:spTree>
    <p:extLst>
      <p:ext uri="{BB962C8B-B14F-4D97-AF65-F5344CB8AC3E}">
        <p14:creationId xmlns:p14="http://schemas.microsoft.com/office/powerpoint/2010/main" val="872851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973819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565" y="0"/>
            <a:ext cx="12191435" cy="6447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chemeClr val="bg1"/>
                </a:solidFill>
              </a:rPr>
              <a:t>You are here, touching every heart, (I worship You )2</a:t>
            </a:r>
          </a:p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chemeClr val="bg1"/>
                </a:solidFill>
              </a:rPr>
              <a:t>You are here, healing every heart, (I worship You )2</a:t>
            </a:r>
          </a:p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chemeClr val="bg1"/>
                </a:solidFill>
              </a:rPr>
              <a:t>You are here, oh, turning lives around, (I worship You )2</a:t>
            </a:r>
          </a:p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chemeClr val="bg1"/>
                </a:solidFill>
              </a:rPr>
              <a:t>You are here, mending every heart, ( I worship You )2</a:t>
            </a:r>
          </a:p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chemeClr val="bg1"/>
                </a:solidFill>
              </a:rPr>
              <a:t>(And You are Way maker, miracle worker, promise keeper</a:t>
            </a:r>
          </a:p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chemeClr val="bg1"/>
                </a:solidFill>
              </a:rPr>
              <a:t>Light in the darkness</a:t>
            </a:r>
          </a:p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chemeClr val="bg1"/>
                </a:solidFill>
              </a:rPr>
              <a:t>My God, that is who You are )4</a:t>
            </a:r>
          </a:p>
          <a:p>
            <a:pPr algn="ctr">
              <a:lnSpc>
                <a:spcPct val="150000"/>
              </a:lnSpc>
            </a:pPr>
            <a:endParaRPr lang="en-US" sz="26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027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973819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10"/>
            <a:ext cx="12191435" cy="646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{ Even when I don’t see it, You’re working 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Even when I don't feel it, You're working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(You never stop, You never stop working)2 }4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Way maker, miracle worker, promise keeper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Light in the darkness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My God, that is who You are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Way maker, miracle worker....</a:t>
            </a:r>
          </a:p>
        </p:txBody>
      </p:sp>
    </p:spTree>
    <p:extLst>
      <p:ext uri="{BB962C8B-B14F-4D97-AF65-F5344CB8AC3E}">
        <p14:creationId xmlns:p14="http://schemas.microsoft.com/office/powerpoint/2010/main" val="2772404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201</Words>
  <Application>Microsoft Macintosh PowerPoint</Application>
  <PresentationFormat>Widescreen</PresentationFormat>
  <Paragraphs>19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3</cp:revision>
  <dcterms:created xsi:type="dcterms:W3CDTF">2021-09-03T19:10:24Z</dcterms:created>
  <dcterms:modified xsi:type="dcterms:W3CDTF">2021-11-13T01:16:59Z</dcterms:modified>
</cp:coreProperties>
</file>