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8" r:id="rId2"/>
    <p:sldId id="41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68"/>
    <p:restoredTop sz="95775"/>
  </p:normalViewPr>
  <p:slideViewPr>
    <p:cSldViewPr snapToGrid="0" snapToObjects="1">
      <p:cViewPr varScale="1">
        <p:scale>
          <a:sx n="54" d="100"/>
          <a:sy n="54" d="100"/>
        </p:scale>
        <p:origin x="224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71E6-9CFF-AD46-B7D2-D534A43979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3964EC-BCCA-7544-A5F9-E114339452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C6670-6338-5B48-A2D9-3DF22D4F0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00A56-1DDD-CF49-A79D-AA210B9D6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4508A-13B0-E843-B8F1-AC0F905C2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35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28138-19B0-0846-BC59-30727523B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7B1C4-9663-334E-8231-84D15A649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7F373-CC2A-3E45-B6F9-CE195792A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FD428-356C-214F-BBD6-66A9463CF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A55BB-7705-434A-9796-F85135DD3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992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EF299-F643-9D40-9A2C-AC09CF7CC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208CF-B501-8449-89D4-7F3FF923A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39EF7-8CC0-0848-AED6-D888055BC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6E141-CA5B-5C47-B12B-025C49F6D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57003-ED20-2F45-8A0D-81E8DAE81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14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21F8C-E185-774C-9ACF-8769D3B87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E141B-8428-CC49-A181-A697E5452A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CE3C8E-21FA-C24E-881E-EBEBD1FBE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3A63BB-5077-6F4D-B379-398112D13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88370E-6844-2749-AA80-C19EB874A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0E9337-EEB3-244C-9D04-A9E5D3C5A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69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E0743-1A0C-994E-AF6B-27EC9715C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1E9DA7-D0F3-DC4A-8E9D-570FDA36D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52CC3-D75F-2F4A-87C3-AC2C5DCC46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04B3F8-77DE-AE43-A7E0-FDF41857C7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DECB5C-351D-3E48-B1BF-7FC9C64D07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FEF103-ED32-E94B-AF0A-1083C0FF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9C347A-EF20-CC41-BA16-7F9E32B0B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F43EB7-4E11-6442-A01A-ED85CB0BD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85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8B1F3-6140-904B-8937-1FB6A3DA9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5B43AA-C4AD-8A48-923D-3DE4BED0A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28A9EC-C806-3046-99E8-CC2F2DE52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D9D4BC-11FC-434B-8415-7C1187E28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6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01917B-B77E-3247-9F40-79730E943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9705B5-B81C-D347-918F-F4AACEFE5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BB2DF-C240-7342-A111-FF9C9D4A9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78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2D89E-7994-B741-9EB2-DEE257BA1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E8AC1-8960-4E4B-B7B9-471AE5A20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14F9C-F159-5C45-A9EB-27E650094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133CF5-2257-4D4F-9878-0A59888CA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97B49B-FB6B-2847-926A-ED7F1A053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7B614-8245-5144-A6E0-C1AACA24B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16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43000-6173-CF44-A2ED-57DE048E9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DDBDC-847D-F145-9089-A35FA7A3EC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90C22-A326-D347-AE0B-A4CE0CD090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4862FF-A8B5-394B-A738-D51AD0F4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2649A8-B795-7B4C-9CAF-92CF6BA78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CDB91B-7A4E-0341-B5C7-6EED58C82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005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83E09-DB30-B24F-A55D-8189E852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7E585-F376-1248-A6D5-CAD62770A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7E209-5F6C-A941-B15D-6AACF115D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C5AAF-0315-614F-A6E3-B16C4EE69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5C968-5BE1-2A4D-98FE-497B1676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67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5844A2-83BD-6143-943E-2A7DB764D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014A0A-07B2-ED4E-AF7F-F58BD53779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40079-D277-D047-B837-34255E21A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52654-17FB-9E4A-B627-99161733F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CA2CD-53EB-7147-89E2-F2C608CDD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5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DF7414-FBDB-8B49-8BAE-AA58B8197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6C844-CAAF-7841-8E33-3A480466F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F5084-4685-5046-AFDE-95A7007FE3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EBE61-9540-D544-84B4-03D2C8B477CF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F10AF-9289-DF40-887C-0CD56887EF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188EF-11EA-804A-A2D1-B5F1AE4490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98F8F-D0F7-E149-BACB-657B24394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96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76EED04-14C1-944F-9771-FB6B8D3989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615" y="-145905"/>
            <a:ext cx="11853615" cy="6402469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br>
              <a:rPr lang="en-US" sz="4000" b="1" dirty="0">
                <a:solidFill>
                  <a:srgbClr val="FF0000"/>
                </a:solidFill>
                <a:highlight>
                  <a:srgbClr val="FFFF00"/>
                </a:highlight>
              </a:rPr>
            </a:br>
            <a:r>
              <a:rPr lang="en-US" sz="4000" b="1" dirty="0"/>
              <a:t> ( We are marching in the light of God )4</a:t>
            </a:r>
            <a:br>
              <a:rPr lang="en-US" sz="4000" b="1" dirty="0"/>
            </a:br>
            <a:r>
              <a:rPr lang="en-US" sz="4000" b="1" dirty="0"/>
              <a:t>We are marching, marching, We </a:t>
            </a:r>
            <a:r>
              <a:rPr lang="en-US" sz="4000" b="1" dirty="0" err="1"/>
              <a:t>a‍re</a:t>
            </a:r>
            <a:r>
              <a:rPr lang="en-US" sz="4000" b="1" dirty="0"/>
              <a:t> marching, o-oh,</a:t>
            </a:r>
            <a:br>
              <a:rPr lang="en-US" sz="4000" b="1" dirty="0"/>
            </a:br>
            <a:r>
              <a:rPr lang="en-US" sz="4000" b="1" dirty="0"/>
              <a:t>We </a:t>
            </a:r>
            <a:r>
              <a:rPr lang="en-US" sz="4000" b="1" dirty="0" err="1"/>
              <a:t>a‍re</a:t>
            </a:r>
            <a:r>
              <a:rPr lang="en-US" sz="4000" b="1" dirty="0"/>
              <a:t> </a:t>
            </a:r>
            <a:r>
              <a:rPr lang="en-US" sz="4000" b="1" dirty="0" err="1"/>
              <a:t>marchin‍g</a:t>
            </a:r>
            <a:r>
              <a:rPr lang="en-US" sz="4000" b="1" dirty="0"/>
              <a:t> in the light of God. </a:t>
            </a:r>
            <a:br>
              <a:rPr lang="en-US" sz="4000" b="1" dirty="0"/>
            </a:br>
            <a:r>
              <a:rPr lang="en-US" sz="4000" b="1" dirty="0"/>
              <a:t> ( We are living in the love of God )4</a:t>
            </a:r>
            <a:br>
              <a:rPr lang="en-US" sz="4000" b="1" dirty="0"/>
            </a:br>
            <a:r>
              <a:rPr lang="en-US" sz="4000" b="1" dirty="0"/>
              <a:t>We are living , living, We </a:t>
            </a:r>
            <a:r>
              <a:rPr lang="en-US" sz="4000" b="1" dirty="0" err="1"/>
              <a:t>a‍re</a:t>
            </a:r>
            <a:r>
              <a:rPr lang="en-US" sz="4000" b="1" dirty="0"/>
              <a:t> living, o-oh,</a:t>
            </a:r>
            <a:br>
              <a:rPr lang="en-US" sz="4000" b="1" dirty="0"/>
            </a:br>
            <a:r>
              <a:rPr lang="en-US" sz="4000" b="1" dirty="0"/>
              <a:t>We </a:t>
            </a:r>
            <a:r>
              <a:rPr lang="en-US" sz="4000" b="1" dirty="0" err="1"/>
              <a:t>a‍re</a:t>
            </a:r>
            <a:r>
              <a:rPr lang="en-US" sz="4000" b="1" dirty="0"/>
              <a:t> living in the love of God. </a:t>
            </a:r>
            <a:br>
              <a:rPr lang="en-US" sz="4000" b="1" dirty="0"/>
            </a:br>
            <a:endParaRPr lang="en-US" sz="40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EA8D125-4F18-C446-A3EE-112D7AE7B7A3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11853615" cy="40566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n-US" sz="3500" b="1" dirty="0"/>
            </a:b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6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FD226F7-7B96-1740-88B9-50CFF65BF9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615" y="-52751"/>
            <a:ext cx="12095018" cy="676101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5000" b="1" dirty="0"/>
              <a:t> </a:t>
            </a:r>
            <a:br>
              <a:rPr lang="en-US" sz="5000" b="1" dirty="0"/>
            </a:br>
            <a:r>
              <a:rPr lang="en-US" sz="5000" b="1" dirty="0"/>
              <a:t>( We are moving in the power of God )4</a:t>
            </a:r>
            <a:br>
              <a:rPr lang="en-US" sz="5000" b="1" dirty="0"/>
            </a:br>
            <a:r>
              <a:rPr lang="en-US" sz="5000" b="1" dirty="0"/>
              <a:t>We are moving, moving, We </a:t>
            </a:r>
            <a:r>
              <a:rPr lang="en-US" sz="5000" b="1" dirty="0" err="1"/>
              <a:t>a‍re</a:t>
            </a:r>
            <a:r>
              <a:rPr lang="en-US" sz="5000" b="1" dirty="0"/>
              <a:t> moving, o-oh,</a:t>
            </a:r>
            <a:br>
              <a:rPr lang="en-US" sz="5000" b="1" dirty="0"/>
            </a:br>
            <a:r>
              <a:rPr lang="en-US" sz="5000" b="1" dirty="0"/>
              <a:t>We </a:t>
            </a:r>
            <a:r>
              <a:rPr lang="en-US" sz="5000" b="1" dirty="0" err="1"/>
              <a:t>a‍re</a:t>
            </a:r>
            <a:r>
              <a:rPr lang="en-US" sz="5000" b="1" dirty="0"/>
              <a:t> moving in the power of God. </a:t>
            </a:r>
            <a:br>
              <a:rPr lang="en-US" sz="5000" b="1" dirty="0"/>
            </a:br>
            <a:r>
              <a:rPr lang="en-US" sz="5000" b="1" dirty="0"/>
              <a:t> We are dancing.....We are jumping....</a:t>
            </a:r>
            <a:br>
              <a:rPr lang="en-US" sz="5000" b="1" dirty="0"/>
            </a:br>
            <a:r>
              <a:rPr lang="en-US" sz="5000" b="1" dirty="0"/>
              <a:t>We are signing.... We are weaving......</a:t>
            </a:r>
            <a:br>
              <a:rPr lang="en-US" sz="5000" b="1" dirty="0"/>
            </a:br>
            <a:endParaRPr lang="en-U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B1A62E1-29DE-2642-9EE6-EED8E0EFA4CC}"/>
              </a:ext>
            </a:extLst>
          </p:cNvPr>
          <p:cNvSpPr txBox="1">
            <a:spLocks/>
          </p:cNvSpPr>
          <p:nvPr/>
        </p:nvSpPr>
        <p:spPr>
          <a:xfrm>
            <a:off x="96982" y="261574"/>
            <a:ext cx="12095018" cy="67610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en-U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796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Macintosh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  ( We are marching in the light of God )4 We are marching, marching, We a‍re marching, o-oh, We a‍re marchin‍g in the light of God.   ( We are living in the love of God )4 We are living , living, We a‍re living, o-oh, We a‍re living in the love of God.  </vt:lpstr>
      <vt:lpstr>  ( We are moving in the power of God )4 We are moving, moving, We a‍re moving, o-oh, We a‍re moving in the power of God.   We are dancing.....We are jumping.... We are signing.... We are weaving......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( We are marching in the light of God )4 We are marching, marching, We a‍re marching, o-oh, We a‍re marchin‍g in the light of God.   ( We are living in the love of God )4 We are living , living, We a‍re living, o-oh, We a‍re living in the love of God.  </dc:title>
  <dc:creator>Bhuwan Basnet</dc:creator>
  <cp:lastModifiedBy>Bhuwan Basnet</cp:lastModifiedBy>
  <cp:revision>1</cp:revision>
  <dcterms:created xsi:type="dcterms:W3CDTF">2021-09-06T02:43:34Z</dcterms:created>
  <dcterms:modified xsi:type="dcterms:W3CDTF">2021-09-06T02:44:15Z</dcterms:modified>
</cp:coreProperties>
</file>