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449" r:id="rId2"/>
    <p:sldId id="446" r:id="rId3"/>
    <p:sldId id="447" r:id="rId4"/>
    <p:sldId id="445" r:id="rId5"/>
    <p:sldId id="443" r:id="rId6"/>
    <p:sldId id="444" r:id="rId7"/>
    <p:sldId id="44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941"/>
    <p:restoredTop sz="95775"/>
  </p:normalViewPr>
  <p:slideViewPr>
    <p:cSldViewPr snapToGrid="0" snapToObjects="1">
      <p:cViewPr varScale="1">
        <p:scale>
          <a:sx n="43" d="100"/>
          <a:sy n="43" d="100"/>
        </p:scale>
        <p:origin x="224" y="1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B204AC-4529-BD4A-8553-CE6A8CCBBB53}" type="datetimeFigureOut">
              <a:rPr lang="en-US" smtClean="0"/>
              <a:t>9/4/21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E46B5-2775-1543-BC8B-FFFDE8D68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561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0349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808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9551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677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1047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1292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504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1668D-6703-DB4B-A852-77551643CA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88C69E-BEEF-EA4A-9C0D-76C4CDDE37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6AA6AA-9A84-804C-8B05-025EA2AB2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7B26-5331-6A41-9A59-7FAB6673B48D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9484C-5318-9F47-9ABF-9A1B30F99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A4DF8C-8ED9-2740-8D76-4CD6EF653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66026-A959-3144-BB7A-B7BB94A44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384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5A7DE-BCE0-3B44-B0C2-0916944ED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98288-448F-8A4D-8681-C24CEC6D0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92AD55-11BA-284B-AFBB-1D945B8A2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7B26-5331-6A41-9A59-7FAB6673B48D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CB9916-8489-7E44-9EAB-F4E734D3C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AC7BD2-652F-9740-AF24-48D52F2EE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66026-A959-3144-BB7A-B7BB94A44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700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B1EF2-E935-2C4E-9013-234655A35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4B2481-7E69-7348-A7AA-281893CB0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56373E-E938-D342-BFC9-4E9F64F32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7B26-5331-6A41-9A59-7FAB6673B48D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02F76-96E3-594C-9457-379130A59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9E7739-6ED9-2A45-A44B-99B4CD0BB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66026-A959-3144-BB7A-B7BB94A44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794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DB26B-4FA9-7A48-855B-1A2C9BBA5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FE3CC-FF93-A74A-9D0A-F917ECF56B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983A5F-56B2-3344-90B8-3B96A57C4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31FBED-79C0-8746-94F4-9792D8250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7B26-5331-6A41-9A59-7FAB6673B48D}" type="datetimeFigureOut">
              <a:rPr lang="en-US" smtClean="0"/>
              <a:t>9/4/21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4D936B-A1BB-C145-B703-59F981ED3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E72C67-11C0-7A4F-81A8-8B5E4AB0C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66026-A959-3144-BB7A-B7BB94A44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569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B643D-E1CB-664C-9B42-848B6B64E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9799E0-496C-6E40-8E6A-FAB37313DA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663D39-0CFF-6C4D-A678-0657887F82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837DBA-4C1D-7743-A37C-11411F97F0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0D765F-11B4-AF44-912D-5B1DC9861B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3E978F-1B60-D748-B607-E3CF5E753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7B26-5331-6A41-9A59-7FAB6673B48D}" type="datetimeFigureOut">
              <a:rPr lang="en-US" smtClean="0"/>
              <a:t>9/4/21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58BAE2-89AC-C748-870E-66CC9053F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461169-4A7A-A64F-8D37-6F6936163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66026-A959-3144-BB7A-B7BB94A44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48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5AF9C-7BD0-BE47-9C6A-FEF6D38FA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68E9A4-57EE-AC47-8BDA-A73B128CA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7B26-5331-6A41-9A59-7FAB6673B48D}" type="datetimeFigureOut">
              <a:rPr lang="en-US" smtClean="0"/>
              <a:t>9/4/21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8D6266-5163-1143-A2FA-3B1E30765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AFFCAB-B3EF-6F43-8FD0-BCF6E1FF0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66026-A959-3144-BB7A-B7BB94A44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973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91F428-D852-A64D-A6E0-D198AD689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7B26-5331-6A41-9A59-7FAB6673B48D}" type="datetimeFigureOut">
              <a:rPr lang="en-US" smtClean="0"/>
              <a:t>9/4/21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B38C5C-4E51-9F40-A553-097E104F8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0627F1-E5CD-0540-97F3-118F3AC38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66026-A959-3144-BB7A-B7BB94A44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972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A45AD-904D-274F-ADB0-625C1AA0A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7AC4B-A532-DF45-85AD-B68A7352BA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DEAC0-EA0B-3842-9F30-0E917599D4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E53C85-914E-6D48-9E58-802F09BF1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7B26-5331-6A41-9A59-7FAB6673B48D}" type="datetimeFigureOut">
              <a:rPr lang="en-US" smtClean="0"/>
              <a:t>9/4/21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7AA7D5-E531-F94B-B8A1-EF7E112F8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77D1C6-647E-054F-9F88-1A50E24E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66026-A959-3144-BB7A-B7BB94A44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574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299A2-A077-954E-A608-0916151EF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1AF38A-078F-D047-8A6C-8FDEA74AF0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7D72A9-90EE-B440-8C8A-2201DD0D8D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007A57-F8E7-3C43-A1E6-BD3638056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7B26-5331-6A41-9A59-7FAB6673B48D}" type="datetimeFigureOut">
              <a:rPr lang="en-US" smtClean="0"/>
              <a:t>9/4/21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0FD9A1-C49F-EA4A-AA3F-121553CC3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F6371C-EAAD-7548-95D4-858E238DC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66026-A959-3144-BB7A-B7BB94A44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683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D121C-7EE2-AE4A-94A1-8C06EBB06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4704FF-7D76-0342-8864-019933CB32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F73DFD-C408-0B47-8215-78E9DF984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7B26-5331-6A41-9A59-7FAB6673B48D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8067E-EA7A-3042-B328-8C337E4A8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73E993-73B6-5646-9DFE-8B7727656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66026-A959-3144-BB7A-B7BB94A44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39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CC10CF-A5FD-BF4D-9045-EB6C2EA17D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180F1B-979A-B542-AD2F-08741B36FC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83C3C1-A4F9-C646-A900-5A12548F9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7B26-5331-6A41-9A59-7FAB6673B48D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8E493D-8179-2249-A08E-59852B492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913ECB-79C1-2C4D-A90E-F66E58992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66026-A959-3144-BB7A-B7BB94A44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923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45CD0A-CD60-5B4B-813D-0F8359BF0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0B2023-E15F-3540-A799-BE4CA2DE1C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2C55DA-A06D-C44F-B1BC-BC143AA911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47B26-5331-6A41-9A59-7FAB6673B48D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74E40-AC74-8848-BA77-E0F4F5717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CBA1D-2DD9-FF41-B2B1-E698058F09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66026-A959-3144-BB7A-B7BB94A44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647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278F16D5-C1E7-1145-BDC4-218B9CC2A8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69820"/>
            <a:ext cx="12192001" cy="68580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6A874A-5A1E-0649-B51D-6CB3A4ED9454}"/>
              </a:ext>
            </a:extLst>
          </p:cNvPr>
          <p:cNvSpPr/>
          <p:nvPr/>
        </p:nvSpPr>
        <p:spPr>
          <a:xfrm>
            <a:off x="6853864" y="3600419"/>
            <a:ext cx="327597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He is Risen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F4D98D-238A-2447-9976-EB3DCEBBB8EE}"/>
              </a:ext>
            </a:extLst>
          </p:cNvPr>
          <p:cNvSpPr/>
          <p:nvPr/>
        </p:nvSpPr>
        <p:spPr>
          <a:xfrm>
            <a:off x="-152401" y="-512159"/>
            <a:ext cx="12192000" cy="6898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000" b="1" dirty="0"/>
              <a:t> </a:t>
            </a:r>
          </a:p>
          <a:p>
            <a:pPr algn="ctr">
              <a:lnSpc>
                <a:spcPct val="150000"/>
              </a:lnSpc>
            </a:pPr>
            <a:r>
              <a:rPr lang="en-US" sz="5000" b="1" dirty="0"/>
              <a:t>You were the Word at the beginning</a:t>
            </a:r>
          </a:p>
          <a:p>
            <a:pPr algn="ctr">
              <a:lnSpc>
                <a:spcPct val="150000"/>
              </a:lnSpc>
            </a:pPr>
            <a:r>
              <a:rPr lang="en-US" sz="5000" b="1" dirty="0"/>
              <a:t>One with God the Lord Most High</a:t>
            </a:r>
          </a:p>
          <a:p>
            <a:pPr algn="ctr">
              <a:lnSpc>
                <a:spcPct val="150000"/>
              </a:lnSpc>
            </a:pPr>
            <a:r>
              <a:rPr lang="en-US" sz="5000" b="1" dirty="0"/>
              <a:t>Your hidden glory in creation</a:t>
            </a:r>
          </a:p>
          <a:p>
            <a:pPr algn="ctr">
              <a:lnSpc>
                <a:spcPct val="150000"/>
              </a:lnSpc>
            </a:pPr>
            <a:r>
              <a:rPr lang="en-US" sz="5000" b="1" dirty="0"/>
              <a:t>Now revealed in You our Christ</a:t>
            </a:r>
          </a:p>
          <a:p>
            <a:pPr algn="ctr">
              <a:lnSpc>
                <a:spcPct val="150000"/>
              </a:lnSpc>
            </a:pPr>
            <a:endParaRPr lang="en-US" sz="5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436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278F16D5-C1E7-1145-BDC4-218B9CC2A8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69820"/>
            <a:ext cx="12192001" cy="68580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6A874A-5A1E-0649-B51D-6CB3A4ED9454}"/>
              </a:ext>
            </a:extLst>
          </p:cNvPr>
          <p:cNvSpPr/>
          <p:nvPr/>
        </p:nvSpPr>
        <p:spPr>
          <a:xfrm>
            <a:off x="6853864" y="3600419"/>
            <a:ext cx="327597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He is Risen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8185BF-1069-2B4E-BF36-2C110B572D8D}"/>
              </a:ext>
            </a:extLst>
          </p:cNvPr>
          <p:cNvSpPr/>
          <p:nvPr/>
        </p:nvSpPr>
        <p:spPr>
          <a:xfrm>
            <a:off x="-118534" y="69820"/>
            <a:ext cx="12192001" cy="6456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What a beautiful Name it is</a:t>
            </a:r>
            <a:endParaRPr lang="en-US" sz="4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What a beautiful Name it is</a:t>
            </a:r>
            <a:endParaRPr lang="en-US" sz="4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The Name of Jesus Christ my King</a:t>
            </a:r>
            <a:endParaRPr lang="en-US" sz="4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What a beautiful Name it is</a:t>
            </a:r>
            <a:endParaRPr lang="en-US" sz="4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Nothing compares to this</a:t>
            </a:r>
            <a:endParaRPr lang="en-US" sz="4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What a beautiful Name it is</a:t>
            </a:r>
            <a:endParaRPr lang="en-US" sz="4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The Name of Jesus</a:t>
            </a:r>
            <a:endParaRPr lang="en-US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177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278F16D5-C1E7-1145-BDC4-218B9CC2A8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69820"/>
            <a:ext cx="12192001" cy="68580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6A874A-5A1E-0649-B51D-6CB3A4ED9454}"/>
              </a:ext>
            </a:extLst>
          </p:cNvPr>
          <p:cNvSpPr/>
          <p:nvPr/>
        </p:nvSpPr>
        <p:spPr>
          <a:xfrm>
            <a:off x="6853864" y="3600419"/>
            <a:ext cx="327597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He is Risen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5C50B69-4ACD-AB4F-B0A4-B2B5E1074088}"/>
              </a:ext>
            </a:extLst>
          </p:cNvPr>
          <p:cNvSpPr/>
          <p:nvPr/>
        </p:nvSpPr>
        <p:spPr>
          <a:xfrm>
            <a:off x="0" y="746036"/>
            <a:ext cx="12192000" cy="45856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You didn't want heaven without us</a:t>
            </a:r>
            <a:endParaRPr lang="en-US" sz="5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5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So Jesus, You brought heaven down</a:t>
            </a:r>
            <a:endParaRPr lang="en-US" sz="5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5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My sin was great, Your love was greater</a:t>
            </a:r>
            <a:endParaRPr lang="en-US" sz="5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5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What could separate us now?</a:t>
            </a:r>
            <a:endParaRPr lang="en-US" sz="5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89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278F16D5-C1E7-1145-BDC4-218B9CC2A8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69820"/>
            <a:ext cx="12192001" cy="68580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6A874A-5A1E-0649-B51D-6CB3A4ED9454}"/>
              </a:ext>
            </a:extLst>
          </p:cNvPr>
          <p:cNvSpPr/>
          <p:nvPr/>
        </p:nvSpPr>
        <p:spPr>
          <a:xfrm>
            <a:off x="6853864" y="3600419"/>
            <a:ext cx="327597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He is Risen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3EEC71-603F-8445-9828-10D6C8DCFF62}"/>
              </a:ext>
            </a:extLst>
          </p:cNvPr>
          <p:cNvSpPr/>
          <p:nvPr/>
        </p:nvSpPr>
        <p:spPr>
          <a:xfrm>
            <a:off x="-152399" y="0"/>
            <a:ext cx="12073466" cy="6456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What a wonderful Name it is</a:t>
            </a:r>
            <a:endParaRPr lang="en-US" sz="4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What a wonderful Name it is</a:t>
            </a:r>
            <a:endParaRPr lang="en-US" sz="4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The Name of Jesus Christ my King</a:t>
            </a:r>
            <a:endParaRPr lang="en-US" sz="4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What a wonderful Name it is</a:t>
            </a:r>
            <a:endParaRPr lang="en-US" sz="4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Nothing compares to this</a:t>
            </a:r>
            <a:endParaRPr lang="en-US" sz="4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What a wonderful Name it is</a:t>
            </a:r>
            <a:endParaRPr lang="en-US" sz="4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The Name of Jesus</a:t>
            </a:r>
            <a:endParaRPr lang="en-US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010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278F16D5-C1E7-1145-BDC4-218B9CC2A8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69820"/>
            <a:ext cx="12192001" cy="68580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6A874A-5A1E-0649-B51D-6CB3A4ED9454}"/>
              </a:ext>
            </a:extLst>
          </p:cNvPr>
          <p:cNvSpPr/>
          <p:nvPr/>
        </p:nvSpPr>
        <p:spPr>
          <a:xfrm>
            <a:off x="6853864" y="3600419"/>
            <a:ext cx="327597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He is Risen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DD7D1E-F9CD-854A-BE67-8078B539000C}"/>
              </a:ext>
            </a:extLst>
          </p:cNvPr>
          <p:cNvSpPr/>
          <p:nvPr/>
        </p:nvSpPr>
        <p:spPr>
          <a:xfrm>
            <a:off x="0" y="242838"/>
            <a:ext cx="12192000" cy="4853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5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 Death could not hold You</a:t>
            </a:r>
            <a:endParaRPr lang="en-US" sz="35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The veil tore before You</a:t>
            </a:r>
            <a:endParaRPr lang="en-US" sz="35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You silenced the boast of sin and grave</a:t>
            </a:r>
            <a:endParaRPr lang="en-US" sz="35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The heavens are roaring</a:t>
            </a:r>
            <a:endParaRPr lang="en-US" sz="35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The praise of Your glory</a:t>
            </a:r>
            <a:endParaRPr lang="en-US" sz="35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For You are raised to life again</a:t>
            </a:r>
            <a:endParaRPr lang="en-US" sz="3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8135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278F16D5-C1E7-1145-BDC4-218B9CC2A8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69820"/>
            <a:ext cx="12192001" cy="68580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6A874A-5A1E-0649-B51D-6CB3A4ED9454}"/>
              </a:ext>
            </a:extLst>
          </p:cNvPr>
          <p:cNvSpPr/>
          <p:nvPr/>
        </p:nvSpPr>
        <p:spPr>
          <a:xfrm>
            <a:off x="6853864" y="3600419"/>
            <a:ext cx="327597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He is Risen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F4D98D-238A-2447-9976-EB3DCEBBB8EE}"/>
              </a:ext>
            </a:extLst>
          </p:cNvPr>
          <p:cNvSpPr/>
          <p:nvPr/>
        </p:nvSpPr>
        <p:spPr>
          <a:xfrm>
            <a:off x="-186267" y="-105759"/>
            <a:ext cx="12192000" cy="6893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You have no rival</a:t>
            </a:r>
            <a:endParaRPr lang="en-US" sz="5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5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You have no equal</a:t>
            </a:r>
            <a:endParaRPr lang="en-US" sz="5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5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Now and forever, God You reign</a:t>
            </a:r>
            <a:endParaRPr lang="en-US" sz="5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5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Yours is the kingdom</a:t>
            </a:r>
            <a:endParaRPr lang="en-US" sz="5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5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Yours is the glory</a:t>
            </a:r>
            <a:endParaRPr lang="en-US" sz="5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5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Yours is the Name above all names</a:t>
            </a:r>
            <a:endParaRPr lang="en-US" sz="5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373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278F16D5-C1E7-1145-BDC4-218B9CC2A8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69820"/>
            <a:ext cx="12192001" cy="68580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6A874A-5A1E-0649-B51D-6CB3A4ED9454}"/>
              </a:ext>
            </a:extLst>
          </p:cNvPr>
          <p:cNvSpPr/>
          <p:nvPr/>
        </p:nvSpPr>
        <p:spPr>
          <a:xfrm>
            <a:off x="6853864" y="3600419"/>
            <a:ext cx="327597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He is Risen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F4D98D-238A-2447-9976-EB3DCEBBB8EE}"/>
              </a:ext>
            </a:extLst>
          </p:cNvPr>
          <p:cNvSpPr/>
          <p:nvPr/>
        </p:nvSpPr>
        <p:spPr>
          <a:xfrm>
            <a:off x="-169334" y="-952426"/>
            <a:ext cx="12192000" cy="8306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/>
              <a:t> 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What a powerful Name it is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What a powerful Name it is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The Name of Jesus Christ my King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What a powerful Name it is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Nothing can stand against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What a powerful Name it is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The Name of Jesus</a:t>
            </a:r>
          </a:p>
          <a:p>
            <a:pPr algn="ctr">
              <a:lnSpc>
                <a:spcPct val="150000"/>
              </a:lnSpc>
            </a:pPr>
            <a:endParaRPr lang="en-US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771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265</Words>
  <Application>Microsoft Macintosh PowerPoint</Application>
  <PresentationFormat>Widescreen</PresentationFormat>
  <Paragraphs>57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2021-09-05T03:25:44Z</dcterms:created>
  <dcterms:modified xsi:type="dcterms:W3CDTF">2021-09-05T03:27:52Z</dcterms:modified>
</cp:coreProperties>
</file>