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40" r:id="rId2"/>
    <p:sldId id="34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30"/>
    <p:restoredTop sz="95755"/>
  </p:normalViewPr>
  <p:slideViewPr>
    <p:cSldViewPr snapToGrid="0" snapToObjects="1">
      <p:cViewPr varScale="1">
        <p:scale>
          <a:sx n="127" d="100"/>
          <a:sy n="127" d="100"/>
        </p:scale>
        <p:origin x="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67C49-7600-BB4E-9085-CDD502433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5A289D-5AAF-9947-BC27-F40C83FA5C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BB58A-B877-5348-BFD8-BED43D521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01AC-3FED-394F-A5CC-5CC1DE60A3D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5813B-6CAE-2547-861E-1F1A67050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71A82-C8B6-9A4C-BF25-2628A12D9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E588B-C133-114C-B7E7-7A2D7673B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44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2BE2-843E-194F-AEFB-027F921A7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68C12-D749-6B43-8F8B-E9EB51913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45C4F-8C61-B24F-8D54-5168F57CF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01AC-3FED-394F-A5CC-5CC1DE60A3D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B54F5-A230-7744-82C7-FCEB1EE08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B1283-2374-6F47-BB65-1000487D5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E588B-C133-114C-B7E7-7A2D7673B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3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16935-66C6-E64A-A418-B04462E30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DBA03-8CCA-0143-AB7B-3A6BE84D1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7DC3-8526-1B45-AA26-B8C42B254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01AC-3FED-394F-A5CC-5CC1DE60A3D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9EC47-76FA-484F-8FDA-4829DC64B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B477D-178A-DD4D-A4E9-572A7C966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E588B-C133-114C-B7E7-7A2D7673B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378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8AB92-30C9-044F-A7F8-57CA5EACF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6FB9F-FD24-BB4E-8462-6B9917841E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5BD133-E71F-1045-994D-248B52737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E13C2-D60B-8E46-9DD0-89A9DF084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01AC-3FED-394F-A5CC-5CC1DE60A3D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4DE7C6-B7E4-8948-BF2D-FFBB8CEAC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4D6C0-6C68-4D4B-BFDD-FEDFFEA79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E588B-C133-114C-B7E7-7A2D7673B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414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6F517-3AE7-FB4F-81BF-30272864E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5D299-3BF2-5F4D-9C31-54107C622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F9D154-6F4A-004B-9E43-53916363EF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874DD0-C419-8442-9D60-7B34A2ACC5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10BBD1-5A59-6C46-8367-ED9D66E857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BC5A52-BFD8-784B-ABFA-193F3F372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01AC-3FED-394F-A5CC-5CC1DE60A3D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EE891E-A905-6D47-A707-F343CC1DA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DE41B5-C5EA-C144-9C74-7C853440F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E588B-C133-114C-B7E7-7A2D7673B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70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29DFC-40BB-AC4B-B238-73CB06ED5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51B6F0-C9CC-3740-A39B-BD27648AE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01AC-3FED-394F-A5CC-5CC1DE60A3D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EE7CBD-0E13-A942-9835-C9209B813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6CF8D5-020E-474F-9AF7-670D29595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E588B-C133-114C-B7E7-7A2D7673B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44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05852F-A781-A04C-965C-DC7AA3349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01AC-3FED-394F-A5CC-5CC1DE60A3D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E457F7-0566-1449-842D-3D4A83865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65226-31C6-8041-B966-F1EDAFF1E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E588B-C133-114C-B7E7-7A2D7673B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0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8B4CA-9FDD-9040-915A-D3009EBBF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5B870-9446-6741-A531-814A96FC0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B0C22-6E66-FE4E-AE92-DD4EAF4B43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6DF8E-7B74-1F47-A61F-872CE8240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01AC-3FED-394F-A5CC-5CC1DE60A3D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8E1D06-3EBF-A94F-B64D-69EE9070A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0481D-94F4-BE4F-8EB0-6FDBA452D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E588B-C133-114C-B7E7-7A2D7673B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82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60D45-6109-F44B-BC37-58B64EA4F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36310A-317B-C442-894C-2672E3ABA2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A4370-0D09-224C-9C13-F4ED9456B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709AC5-39A9-D149-990D-E560D552B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01AC-3FED-394F-A5CC-5CC1DE60A3D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95EE8C-BF0A-C14F-9CC1-D50E02245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EA33B3-40E4-6547-9EEF-640B6286C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E588B-C133-114C-B7E7-7A2D7673B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02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83EF7-14CC-FD45-88A0-AE543E7C7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B272C7-3374-534B-AA68-FC31988D16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9DA0D-C6E7-A947-AA4A-B4906D167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01AC-3FED-394F-A5CC-5CC1DE60A3D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9BCC8-9F80-EF4A-906E-B91D3C739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673FA-058F-1C4E-BF0A-3D15AA1B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E588B-C133-114C-B7E7-7A2D7673B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65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2A5A39-9C70-C045-B759-DD0812185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0B1B0F-2B12-0C42-93CA-291C88B74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7F04D-36F2-FE48-9F62-F9221EA4C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01AC-3FED-394F-A5CC-5CC1DE60A3D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96F86-3FF7-0045-9CC1-7D20C5A74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55814-E449-304B-AF43-D156EF4E9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E588B-C133-114C-B7E7-7A2D7673B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99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EA5D1-4D6F-9D49-A4FA-E3A0446BC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1B1AC-A9F1-7C4E-8F4C-147E2D373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6982F-EC9B-8543-937E-E14883E066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E01AC-3FED-394F-A5CC-5CC1DE60A3D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FE686-214C-8D44-B55F-35834D8B20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79095-07C0-D542-B61A-268D241AB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E588B-C133-114C-B7E7-7A2D7673B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9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4A1DEA-E292-4317-9385-7C47261A9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Thank you for the cross, Lord </a:t>
            </a:r>
          </a:p>
          <a:p>
            <a:pPr marL="0" indent="0" algn="ctr">
              <a:buNone/>
            </a:pPr>
            <a:r>
              <a:rPr lang="en-US" sz="4400" b="1" dirty="0"/>
              <a:t>Thank you for the price You paid</a:t>
            </a:r>
          </a:p>
          <a:p>
            <a:pPr marL="0" indent="0" algn="ctr">
              <a:buNone/>
            </a:pPr>
            <a:r>
              <a:rPr lang="en-US" sz="4400" b="1" dirty="0"/>
              <a:t>Bearing all my sin and shame</a:t>
            </a:r>
          </a:p>
          <a:p>
            <a:pPr marL="0" indent="0" algn="ctr">
              <a:buNone/>
            </a:pPr>
            <a:r>
              <a:rPr lang="en-US" sz="4400" b="1" dirty="0"/>
              <a:t>In love You came And gave amazing grace</a:t>
            </a:r>
          </a:p>
          <a:p>
            <a:pPr marL="0" indent="0" algn="ctr">
              <a:buNone/>
            </a:pPr>
            <a:r>
              <a:rPr lang="en-US" sz="4400" b="1" dirty="0"/>
              <a:t>Thank you for this love, Lord</a:t>
            </a:r>
          </a:p>
          <a:p>
            <a:pPr marL="0" indent="0" algn="ctr">
              <a:buNone/>
            </a:pPr>
            <a:r>
              <a:rPr lang="en-US" sz="4400" b="1" dirty="0"/>
              <a:t>Thank you for the nail pierced hands</a:t>
            </a:r>
          </a:p>
          <a:p>
            <a:pPr marL="0" indent="0" algn="ctr">
              <a:buNone/>
            </a:pPr>
            <a:r>
              <a:rPr lang="en-US" sz="4400" b="1" dirty="0"/>
              <a:t>Washed me in Your cleansing flow</a:t>
            </a:r>
          </a:p>
          <a:p>
            <a:pPr marL="0" indent="0" algn="ctr">
              <a:buNone/>
            </a:pPr>
            <a:r>
              <a:rPr lang="en-US" sz="4400" b="1" dirty="0"/>
              <a:t>Now all I know</a:t>
            </a:r>
          </a:p>
          <a:p>
            <a:pPr marL="0" indent="0" algn="ctr">
              <a:buNone/>
            </a:pPr>
            <a:r>
              <a:rPr lang="en-US" sz="4400" b="1" dirty="0"/>
              <a:t>Your forgiveness and embrace</a:t>
            </a:r>
          </a:p>
        </p:txBody>
      </p:sp>
    </p:spTree>
    <p:extLst>
      <p:ext uri="{BB962C8B-B14F-4D97-AF65-F5344CB8AC3E}">
        <p14:creationId xmlns:p14="http://schemas.microsoft.com/office/powerpoint/2010/main" val="4177995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4A1DEA-E292-4317-9385-7C47261A9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400" b="1" dirty="0"/>
              <a:t>Worthy is the Lamb</a:t>
            </a:r>
          </a:p>
          <a:p>
            <a:pPr marL="0" indent="0" algn="ctr">
              <a:buNone/>
            </a:pPr>
            <a:r>
              <a:rPr lang="en-US" sz="5400" b="1" dirty="0"/>
              <a:t>Seated on the throne</a:t>
            </a:r>
          </a:p>
          <a:p>
            <a:pPr marL="0" indent="0" algn="ctr">
              <a:buNone/>
            </a:pPr>
            <a:r>
              <a:rPr lang="en-US" sz="5400" b="1" dirty="0"/>
              <a:t>Crown You now with many crowns</a:t>
            </a:r>
          </a:p>
          <a:p>
            <a:pPr marL="0" indent="0" algn="ctr">
              <a:buNone/>
            </a:pPr>
            <a:r>
              <a:rPr lang="en-US" sz="5400" b="1" dirty="0"/>
              <a:t>You reign victorious</a:t>
            </a:r>
          </a:p>
          <a:p>
            <a:pPr marL="0" indent="0" algn="ctr">
              <a:buNone/>
            </a:pPr>
            <a:r>
              <a:rPr lang="en-US" sz="5400" b="1" dirty="0"/>
              <a:t>High and lifted up</a:t>
            </a:r>
          </a:p>
          <a:p>
            <a:pPr marL="0" indent="0" algn="ctr">
              <a:buNone/>
            </a:pPr>
            <a:r>
              <a:rPr lang="en-US" sz="5400" b="1" dirty="0"/>
              <a:t>Jesus Son of God</a:t>
            </a:r>
          </a:p>
          <a:p>
            <a:pPr marL="0" indent="0" algn="ctr">
              <a:buNone/>
            </a:pPr>
            <a:r>
              <a:rPr lang="en-US" sz="5400" b="1" dirty="0"/>
              <a:t>The Darling of Heaven crucified</a:t>
            </a:r>
          </a:p>
          <a:p>
            <a:pPr marL="0" indent="0" algn="ctr">
              <a:buNone/>
            </a:pPr>
            <a:r>
              <a:rPr lang="en-US" sz="5400" b="1" dirty="0"/>
              <a:t>Worthy is the Lamb</a:t>
            </a:r>
          </a:p>
          <a:p>
            <a:pPr marL="0" indent="0" algn="ctr">
              <a:buNone/>
            </a:pPr>
            <a:r>
              <a:rPr lang="en-US" sz="5400" b="1" dirty="0"/>
              <a:t>Worthy is the Lamb</a:t>
            </a:r>
          </a:p>
        </p:txBody>
      </p:sp>
    </p:spTree>
    <p:extLst>
      <p:ext uri="{BB962C8B-B14F-4D97-AF65-F5344CB8AC3E}">
        <p14:creationId xmlns:p14="http://schemas.microsoft.com/office/powerpoint/2010/main" val="592067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94</Words>
  <Application>Microsoft Macintosh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2021-09-12T00:53:50Z</dcterms:created>
  <dcterms:modified xsi:type="dcterms:W3CDTF">2021-09-12T00:55:28Z</dcterms:modified>
</cp:coreProperties>
</file>